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59" r:id="rId4"/>
    <p:sldId id="258" r:id="rId5"/>
    <p:sldId id="260" r:id="rId6"/>
    <p:sldId id="265" r:id="rId7"/>
    <p:sldId id="264" r:id="rId8"/>
    <p:sldId id="268" r:id="rId9"/>
    <p:sldId id="267" r:id="rId10"/>
    <p:sldId id="271" r:id="rId11"/>
    <p:sldId id="270" r:id="rId12"/>
    <p:sldId id="266" r:id="rId13"/>
    <p:sldId id="269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D6BE7-2FDC-4F5A-B831-47C54B8EF5C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205A3-9F41-4B9B-831D-AFC20AB8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05A3-9F41-4B9B-831D-AFC20AB8A0D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7EBDC4-AF79-490B-BE8E-D3582DA4657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17871E-F7C0-4E07-B1A1-A92EE64CDAF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8242204" cy="2843234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Тема: "Питательные вещества и пищевые продукты."</a:t>
            </a:r>
            <a:br>
              <a:rPr lang="ru-RU" dirty="0" smtClean="0">
                <a:ln/>
                <a:solidFill>
                  <a:schemeClr val="accent3"/>
                </a:solidFill>
                <a:effectLst/>
              </a:rPr>
            </a:b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" name="Рисунок 3" descr="82489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285992"/>
            <a:ext cx="5857875" cy="4391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215082"/>
            <a:ext cx="7858180" cy="5000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fontScale="850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Китай. Семья Донг, Пекин. Затраты $155.06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63885448_1284210811_07bej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9946" y="642917"/>
            <a:ext cx="8191144" cy="5416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143644"/>
            <a:ext cx="7858180" cy="5714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fontScale="850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Польша. Семья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Собчински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. Затраты $151.27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63885450_1284210838_08ko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571480"/>
            <a:ext cx="8001056" cy="5433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5716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215082"/>
            <a:ext cx="7858180" cy="5000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fontScale="92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Египет. Семья Ахмед. Затраты $68.53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63885452_1284210865_09cai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714356"/>
            <a:ext cx="8083104" cy="5344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5786454"/>
            <a:ext cx="7858180" cy="9286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fontScale="92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Монголия. Семья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Бацуури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, Улан-Батор. Затраты $40.02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63885458_1284210951_12ul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5258" y="642917"/>
            <a:ext cx="7588642" cy="50176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14348" y="6215082"/>
            <a:ext cx="7858180" cy="5000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fontScale="7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Великобритания. Семья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Бэйнтон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. Затраты $253.15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Содержимое 7" descr="63885460_1284210982_13duci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642918"/>
            <a:ext cx="8295880" cy="5485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000768"/>
            <a:ext cx="7858180" cy="7143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Бутан. Семья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Намгей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. Затраты $5.03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63885462_1284211008_14bhut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714356"/>
            <a:ext cx="7762516" cy="51326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143644"/>
            <a:ext cx="7858180" cy="5714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fontScale="77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Германия. Семья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Меландер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. Затраты $500.07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63885464_1284211034_15germ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714356"/>
            <a:ext cx="8011666" cy="52974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215082"/>
            <a:ext cx="7858180" cy="5000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fontScale="92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Индия: $39.27</a:t>
            </a:r>
            <a:r>
              <a:rPr lang="ru-RU" sz="3600" dirty="0" smtClean="0"/>
              <a:t> 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Содержимое 7" descr="63885472_1284211154_1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6548" y="714356"/>
            <a:ext cx="8154542" cy="53918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143644"/>
            <a:ext cx="7858180" cy="5714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Франция: $419.95</a:t>
            </a:r>
            <a:r>
              <a:rPr lang="ru-RU" sz="3600" dirty="0" smtClean="0"/>
              <a:t> 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63885481_1284211262_2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24927" y="714356"/>
            <a:ext cx="7670921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50006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7158" y="5929330"/>
            <a:ext cx="7858180" cy="642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Турция: $145.88</a:t>
            </a:r>
            <a:r>
              <a:rPr lang="ru-RU" sz="3600" dirty="0" smtClean="0"/>
              <a:t>  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Содержимое 7" descr="63885486_1284211312_2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1538" y="857231"/>
            <a:ext cx="6929486" cy="48920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Интересные высказывания о еде(пословицы, поговорки, цитаты великих людей).</a:t>
            </a:r>
            <a:endParaRPr lang="ru-RU" sz="4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8301038" cy="4603434"/>
          </a:xfrm>
        </p:spPr>
        <p:txBody>
          <a:bodyPr/>
          <a:lstStyle/>
          <a:p>
            <a:r>
              <a:rPr lang="ru-RU" i="1" dirty="0" smtClean="0"/>
              <a:t>Если хочешь жить долго и счастливо, сократи время обеда. </a:t>
            </a:r>
            <a:r>
              <a:rPr lang="ru-RU" dirty="0" smtClean="0"/>
              <a:t>(</a:t>
            </a:r>
            <a:r>
              <a:rPr lang="ru-RU" dirty="0" err="1" smtClean="0"/>
              <a:t>Бенджамин</a:t>
            </a:r>
            <a:r>
              <a:rPr lang="ru-RU" dirty="0" smtClean="0"/>
              <a:t> Франклин)</a:t>
            </a:r>
            <a:r>
              <a:rPr lang="en-US" dirty="0" smtClean="0"/>
              <a:t>.</a:t>
            </a: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     </a:t>
            </a:r>
            <a:endParaRPr lang="en-US" dirty="0" smtClean="0"/>
          </a:p>
          <a:p>
            <a:r>
              <a:rPr lang="ru-RU" i="1" dirty="0" err="1" smtClean="0"/>
              <a:t>Обжора</a:t>
            </a:r>
            <a:r>
              <a:rPr lang="ru-RU" i="1" dirty="0" smtClean="0"/>
              <a:t> сам роет себе могилу. Своими же зубами. </a:t>
            </a:r>
            <a:r>
              <a:rPr lang="ru-RU" dirty="0" smtClean="0"/>
              <a:t>(английская народная мудрость).</a:t>
            </a:r>
          </a:p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Когда я ем, я глух и нем. </a:t>
            </a:r>
            <a:r>
              <a:rPr lang="ru-RU" dirty="0" smtClean="0"/>
              <a:t>(поговорка).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857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0" y="571481"/>
          <a:ext cx="8929716" cy="6286519"/>
        </p:xfrm>
        <a:graphic>
          <a:graphicData uri="http://schemas.openxmlformats.org/drawingml/2006/table">
            <a:tbl>
              <a:tblPr/>
              <a:tblGrid>
                <a:gridCol w="744143"/>
                <a:gridCol w="744143"/>
                <a:gridCol w="744143"/>
                <a:gridCol w="569048"/>
                <a:gridCol w="175095"/>
                <a:gridCol w="744143"/>
                <a:gridCol w="744143"/>
                <a:gridCol w="744143"/>
                <a:gridCol w="744143"/>
                <a:gridCol w="744143"/>
                <a:gridCol w="744143"/>
                <a:gridCol w="744143"/>
                <a:gridCol w="744143"/>
              </a:tblGrid>
              <a:tr h="14938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343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Потребление пищевых продуктов с разделением по типам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Индекс смертности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Продолжительность жизни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577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(в кг, на человека в год, в 1995)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на 100 000 человек в 1995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188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Растительные масла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CD3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Жиры животные и масла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CD32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Фрукты и овощи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CD3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ru-RU" sz="500" b="0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CD3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Мясо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CD3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Рыба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CD3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Молочные продукты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CD3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От сердечно-сосудистых болезней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C7D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От рака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C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Мужчины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D7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372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/Женщины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577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6400"/>
                          </a:solidFill>
                          <a:latin typeface="Tahoma"/>
                        </a:rPr>
                        <a:t>Япония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12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2,1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166,4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500" b="1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43,2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71,2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68,7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110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106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77/84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715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6400"/>
                          </a:solidFill>
                          <a:latin typeface="Tahoma"/>
                        </a:rPr>
                        <a:t>Франция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16,5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18,1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221,6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500" b="1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98,8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28,3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262,4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108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131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74/82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7555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6400"/>
                          </a:solidFill>
                          <a:latin typeface="Tahoma"/>
                        </a:rPr>
                        <a:t>Великобритания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16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9,4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171,5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500" b="1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73,5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20,2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222,6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193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137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74/80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65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6400"/>
                          </a:solidFill>
                          <a:latin typeface="Tahoma"/>
                        </a:rPr>
                        <a:t>Испания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26,9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251,6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500" b="1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99,6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37,3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161,4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143,8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120,8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74/80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75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6400"/>
                          </a:solidFill>
                          <a:latin typeface="Tahoma"/>
                        </a:rPr>
                        <a:t>Нидерланды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8,2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224,4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500" b="1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86,4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14,4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340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160,8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136,7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74/80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9617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6400"/>
                          </a:solidFill>
                          <a:latin typeface="Tahoma"/>
                        </a:rPr>
                        <a:t>Норвегия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13,2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16,5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178,4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500" b="1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59,4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61,3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265,4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174,4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121,7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73/80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5417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6400"/>
                          </a:solidFill>
                          <a:latin typeface="Tahoma"/>
                        </a:rPr>
                        <a:t>Соединенные Штаты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24,4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6,5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237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500" b="1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118,4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31,7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254,9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188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131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73/79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1066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6400"/>
                          </a:solidFill>
                          <a:latin typeface="Tahoma"/>
                        </a:rPr>
                        <a:t>Мексика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11,5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3,7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145,7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500" b="1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44,9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10,3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99,8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174,7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81,2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69/74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340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>
                      <a:noFill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6400"/>
                          </a:solidFill>
                          <a:latin typeface="Tahoma"/>
                        </a:rPr>
                        <a:t>Венгрия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14,3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25,6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164,1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500" b="1" i="0" u="none" strike="noStrike">
                        <a:solidFill>
                          <a:srgbClr val="222222"/>
                        </a:solidFill>
                        <a:latin typeface="Tahoma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87,7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4,5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160,8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B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369,9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222222"/>
                          </a:solidFill>
                          <a:latin typeface="Tahoma"/>
                        </a:rPr>
                        <a:t>191,9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222222"/>
                          </a:solidFill>
                          <a:latin typeface="Tahoma"/>
                        </a:rPr>
                        <a:t>64/73</a:t>
                      </a: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99" marR="5499" marT="5499" marB="0" anchor="b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Чем богаты наши продукты?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3600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79922" y="1935163"/>
            <a:ext cx="6584156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Чем богаты наши продукты?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Содержимое 5" descr="pisch_piramid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643182"/>
            <a:ext cx="4755392" cy="4214818"/>
          </a:xfrm>
        </p:spPr>
      </p:pic>
      <p:pic>
        <p:nvPicPr>
          <p:cNvPr id="7" name="Рисунок 6" descr="1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214422"/>
            <a:ext cx="4429124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Фотограф Петер Менцель объехал 15 стран мира и везде снимал только один сюжет: среднестатистическая семья на фоне продуктов, купленных на неделю. Под каждой фотографией есть и сумма потраченного на этот недельный запас.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000768"/>
            <a:ext cx="8305800" cy="64293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Япония. Семья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Укита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из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Кодаиро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. Потрачено $317.25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4" name="Содержимое 3" descr="63885436_1284210604_01japan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28596" y="642918"/>
            <a:ext cx="7691078" cy="5085426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5000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0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Какое меню у разных наций, чем они питаются?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pic>
        <p:nvPicPr>
          <p:cNvPr id="4" name="Содержимое 3" descr="63885440_1284210680_03cha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714356"/>
            <a:ext cx="7868790" cy="5202931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072206"/>
            <a:ext cx="7858180" cy="642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Чад. Семья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Абубакар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. Затраты $1.23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5929330"/>
            <a:ext cx="7858180" cy="7857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fontScale="77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США. Семья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Ревис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, Северная Каролина. Затраты $341.98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63885444_1284210744_05n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642918"/>
            <a:ext cx="7870558" cy="5204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5716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меню у разных наций, чем они питаются?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143644"/>
            <a:ext cx="7858180" cy="5714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rIns="0" bIns="0" anchor="b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Кувейт. Семья Ал </a:t>
            </a:r>
            <a:r>
              <a:rPr lang="ru-RU" sz="36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Хаган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. Затраты $221.45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63885442_1284210715_04kuwai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571480"/>
            <a:ext cx="8655324" cy="54212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527</TotalTime>
  <Words>531</Words>
  <Application>Microsoft Office PowerPoint</Application>
  <PresentationFormat>Экран (4:3)</PresentationFormat>
  <Paragraphs>166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Тема: "Питательные вещества и пищевые продукты." </vt:lpstr>
      <vt:lpstr>        Интересные высказывания о еде(пословицы, поговорки, цитаты великих людей).</vt:lpstr>
      <vt:lpstr>Чем богаты наши продукты? </vt:lpstr>
      <vt:lpstr>Чем богаты наши продукты? </vt:lpstr>
      <vt:lpstr>Какое меню у разных наций, чем они питаются?</vt:lpstr>
      <vt:lpstr>Япония. Семья Укита из Кодаиро. Потрачено $317.25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  <vt:lpstr>Какое меню у разных наций, чем они питаются?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пронович</cp:lastModifiedBy>
  <cp:revision>55</cp:revision>
  <dcterms:created xsi:type="dcterms:W3CDTF">2012-03-18T15:37:59Z</dcterms:created>
  <dcterms:modified xsi:type="dcterms:W3CDTF">2013-03-30T07:18:40Z</dcterms:modified>
</cp:coreProperties>
</file>