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66" r:id="rId4"/>
    <p:sldId id="262" r:id="rId5"/>
    <p:sldId id="258" r:id="rId6"/>
    <p:sldId id="259" r:id="rId7"/>
    <p:sldId id="268" r:id="rId8"/>
    <p:sldId id="265" r:id="rId9"/>
    <p:sldId id="263" r:id="rId10"/>
    <p:sldId id="264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2E327-E12E-41AE-A90B-E22F5DD206DF}" type="datetimeFigureOut">
              <a:rPr lang="ru-RU" smtClean="0"/>
              <a:t>13.09.2012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3C02-EA34-4147-A7AE-764EC58D41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3C02-EA34-4147-A7AE-764EC58D412F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93F661-D754-451D-9827-73B5CAA9D7D1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A29E41-ED23-4262-98A2-C0B20AA9EF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zhavoronki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428736"/>
            <a:ext cx="5214974" cy="5081632"/>
          </a:xfrm>
        </p:spPr>
      </p:pic>
      <p:sp>
        <p:nvSpPr>
          <p:cNvPr id="4" name="Прямоугольник 3"/>
          <p:cNvSpPr/>
          <p:nvPr/>
        </p:nvSpPr>
        <p:spPr>
          <a:xfrm>
            <a:off x="1185623" y="357166"/>
            <a:ext cx="6772753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Праздник Жаворонки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214291"/>
            <a:ext cx="89543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Традиционные ритуальные и обрядовые блюда Жаворонки</a:t>
            </a:r>
            <a:endParaRPr lang="ru-RU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" name="Содержимое 9" descr="768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285992"/>
            <a:ext cx="4286280" cy="3429024"/>
          </a:xfrm>
        </p:spPr>
      </p:pic>
      <p:pic>
        <p:nvPicPr>
          <p:cNvPr id="11" name="Содержимое 10" descr="javoronk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285992"/>
            <a:ext cx="4200524" cy="3357586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00042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Оформление жаворонков может быть различным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5" name="Содержимое 4" descr="zhavoronki-0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786058"/>
            <a:ext cx="4000528" cy="3286148"/>
          </a:xfrm>
        </p:spPr>
      </p:pic>
      <p:pic>
        <p:nvPicPr>
          <p:cNvPr id="7" name="Содержимое 6" descr="zhavoronki-uralski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786058"/>
            <a:ext cx="4343400" cy="3257550"/>
          </a:xfrm>
        </p:spPr>
      </p:pic>
      <p:sp>
        <p:nvSpPr>
          <p:cNvPr id="6" name="Прямоугольник 5"/>
          <p:cNvSpPr/>
          <p:nvPr/>
        </p:nvSpPr>
        <p:spPr>
          <a:xfrm>
            <a:off x="285720" y="1928802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Московские жаворонки 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1928802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Жаворонки уральские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960b5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643050"/>
            <a:ext cx="4124662" cy="4946671"/>
          </a:xfrm>
        </p:spPr>
      </p:pic>
      <p:sp>
        <p:nvSpPr>
          <p:cNvPr id="10" name="Прямоугольник 9"/>
          <p:cNvSpPr/>
          <p:nvPr/>
        </p:nvSpPr>
        <p:spPr>
          <a:xfrm>
            <a:off x="428596" y="142852"/>
            <a:ext cx="84898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zhavoronki-of-0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80" b="480"/>
          <a:stretch>
            <a:fillRect/>
          </a:stretch>
        </p:blipFill>
        <p:spPr>
          <a:xfrm>
            <a:off x="1928794" y="214290"/>
            <a:ext cx="5357850" cy="3500462"/>
          </a:xfrm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381000" y="3214686"/>
            <a:ext cx="8405842" cy="308688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	</a:t>
            </a:r>
          </a:p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	Старинный славянский праздник Жаворонки празднуют 22 марта – в день весеннего равноденствия. По прилету жаворонков определяли, когда можно пахать и начинать прочие весенние работы. Раз жаворонок прилетел, значит, весна пришла.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>На праздник Жаворонки обычно пекли "жаворонков", с распростертыми крылышками, как бы летящих, и с хохолками.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15" name="Содержимое 14" descr="20164_64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3143248"/>
            <a:ext cx="4000528" cy="2789634"/>
          </a:xfrm>
        </p:spPr>
      </p:pic>
      <p:pic>
        <p:nvPicPr>
          <p:cNvPr id="16" name="Содержимое 15" descr="full13322903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3143248"/>
            <a:ext cx="3857652" cy="278608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jav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407" b="10407"/>
          <a:stretch>
            <a:fillRect/>
          </a:stretch>
        </p:blipFill>
        <p:spPr>
          <a:xfrm>
            <a:off x="4500562" y="142852"/>
            <a:ext cx="4357718" cy="30003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3286124"/>
            <a:ext cx="8405842" cy="30154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Рано утром хозяйки пекли из теста птичек, круглые пряники и колобки. Затем делали из соломы маленькие гнезда, складывали в них колобки и ставили в птичник – считалось, что это поможет курам лучше нестись и не болеть. Круглыми пряниками принято было всех угощать. А жаворонков с распростертыми крылышками дети насаживали на шесты, бежали с ними в поле или усаживали птичек из теста на крышу, при этом распевая песни, привлекающие жаворонков, а с ними – весну.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785794"/>
            <a:ext cx="35719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Обычаи: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Жаворонки прилетите,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Студёну зиму унесите,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Теплу весну принесите: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Зима нам надоела,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Весь хлеб у нас поела,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 соломку подбрала,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 мякинку подняла.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Уж вы, кулички - жаворонки,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Солетайтеся, сокликайтеся.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00042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Вот одна из таких песен: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428596" y="3571876"/>
            <a:ext cx="8191528" cy="27296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	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 круглые пряники, а где-то и в жаворонков со сложенными крылышками, прятали разные маленькие вещички, чтобы по ним гадать. Кому кольцо достанется – тот женится или замуж выйдет, кому копейка – тот в этом году хорошо заработает, кому маленькая тряпочка, узелком завязанная, – у того ребенок родится.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357298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Гадания: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zhavoronki-0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306" b="7306"/>
          <a:stretch>
            <a:fillRect/>
          </a:stretch>
        </p:blipFill>
        <p:spPr>
          <a:xfrm>
            <a:off x="4000496" y="428605"/>
            <a:ext cx="4533904" cy="300039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e43aa8294a936e4d00e922c120d1e0f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57818" y="1000108"/>
            <a:ext cx="3429024" cy="3429024"/>
          </a:xfrm>
        </p:spPr>
      </p:pic>
      <p:sp>
        <p:nvSpPr>
          <p:cNvPr id="6" name="Заголовок 1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4972050" cy="52482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Однако кроме хороших примет, нужно было обязательно слепить жаворонков и с грустными предсказаниями, и жаворонков пустых – иначе хорошие не сбывались. Знаковым, важным считался первый съеденный жаворонок.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Славянский празд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643314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357166"/>
            <a:ext cx="7929618" cy="6286544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Праздник Жаворонки лёг в основу лубка «Хоровод», изображённый на страницах нашего учебника. Лубок- это народная картинка, которая передаёт сюжеты из жизни того или иного народа. </a:t>
            </a:r>
          </a:p>
          <a:p>
            <a:pPr algn="just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   	Основное действие на этом лубке- большой коллективный танец, который сопровождается пением- хоровод. В этом хороводе танцуют крестьянские девушки, одетые в нарядные сарафаны. Мужчина, расположенный на переднем плане, разносит птичек из теста- жаворонков. Этот лубок передаёт радость, веселье, настроение праздника. 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27966" cy="1714512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Во всех родах пекут из теста фигурки жаворонков, Крошат их 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подбрасывают на четыре стороны и говорят: "Жаворонки, жаворонки, и к нам прилетите, Весну-Красну нам принесите. Зима надоела, весь хлеб доела."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7" name="Содержимое 6" descr="clip_image0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428868"/>
            <a:ext cx="4191000" cy="3643337"/>
          </a:xfrm>
        </p:spPr>
      </p:pic>
      <p:pic>
        <p:nvPicPr>
          <p:cNvPr id="8" name="Содержимое 7" descr="clip_image01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428869"/>
            <a:ext cx="4343400" cy="3643338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68</Words>
  <Application>Microsoft Office PowerPoint</Application>
  <PresentationFormat>Экран (4:3)</PresentationFormat>
  <Paragraphs>25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              </vt:lpstr>
      <vt:lpstr>Слайд 2</vt:lpstr>
      <vt:lpstr>  На праздник Жаворонки обычно пекли "жаворонков", с распростертыми крылышками, как бы летящих, и с хохолками. </vt:lpstr>
      <vt:lpstr>Слайд 4</vt:lpstr>
      <vt:lpstr>Слайд 5</vt:lpstr>
      <vt:lpstr>Слайд 6</vt:lpstr>
      <vt:lpstr>Слайд 7</vt:lpstr>
      <vt:lpstr>Слайд 8</vt:lpstr>
      <vt:lpstr>  Во всех родах пекут из теста фигурки жаворонков, Крошат их , подбрасывают на четыре стороны и говорят: "Жаворонки, жаворонки, и к нам прилетите, Весну-Красну нам принесите. Зима надоела, весь хлеб доела."  </vt:lpstr>
      <vt:lpstr>Слайд 10</vt:lpstr>
      <vt:lpstr>Оформление жаворонков может быть различным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23</cp:revision>
  <dcterms:created xsi:type="dcterms:W3CDTF">2012-09-11T12:32:49Z</dcterms:created>
  <dcterms:modified xsi:type="dcterms:W3CDTF">2012-09-13T14:34:55Z</dcterms:modified>
</cp:coreProperties>
</file>