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343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06BA9-CC2F-445E-AF2D-846CA7506133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E36E5-7340-4074-A4E5-464C0279C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36E5-7340-4074-A4E5-464C0279C02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7773083-A3B7-462D-9B51-CF34F3390DFF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8902BA-20A5-4ED8-BE75-C8182264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505656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214554"/>
            <a:ext cx="1928826" cy="257039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5" name="Рисунок 4" descr="prfixvun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768" y="2000240"/>
            <a:ext cx="1151714" cy="149973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 rot="21179658">
            <a:off x="245350" y="111326"/>
            <a:ext cx="8581861" cy="2206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isometricOffAxis2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добрых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волшебников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0_ff69_9d73674_L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86578" y="3929066"/>
            <a:ext cx="1928826" cy="256492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20" name="Рисунок 19" descr="fa8c602caced1ce35041dd07edd72e49_6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00430" y="2857496"/>
            <a:ext cx="1928826" cy="273204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8596" y="5929330"/>
            <a:ext cx="64948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1 подготовительная группа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МДОУ 123 ,воспитатель 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Друппова</a:t>
            </a:r>
            <a:r>
              <a:rPr lang="ru-RU" sz="2400" b="1" i="1" dirty="0" smtClean="0">
                <a:solidFill>
                  <a:srgbClr val="C00000"/>
                </a:solidFill>
              </a:rPr>
              <a:t> И.Ю.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9479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Трудовой десант дошколят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DSC077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214422"/>
            <a:ext cx="2770292" cy="155685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5" name="Рисунок 4" descr="DSC077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73642" y="4643446"/>
            <a:ext cx="2984606" cy="167729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DSC0939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1142984"/>
            <a:ext cx="2953089" cy="165958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DSC0939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1478" y="4643446"/>
            <a:ext cx="2826004" cy="158816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Мой город-Влад П.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868" y="1142984"/>
            <a:ext cx="2054049" cy="280524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85720" y="3000372"/>
            <a:ext cx="32061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C00000"/>
                </a:solidFill>
              </a:rPr>
              <a:t>помогать взрослым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волшебникам совсем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не тяжело и очень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приятно! (Ваня ,6 лет)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3286124"/>
            <a:ext cx="29785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C00000"/>
                </a:solidFill>
              </a:rPr>
              <a:t>мы убираем улицы ,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C00000"/>
                </a:solidFill>
              </a:rPr>
              <a:t>дворы ,выращиваем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C00000"/>
                </a:solidFill>
              </a:rPr>
              <a:t>цветы на  клумбах.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4678" y="4572008"/>
            <a:ext cx="30945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C00000"/>
                </a:solidFill>
              </a:rPr>
              <a:t>-</a:t>
            </a:r>
            <a:r>
              <a:rPr lang="ru-RU" sz="2000" b="1" i="1" dirty="0" smtClean="0">
                <a:solidFill>
                  <a:srgbClr val="C00000"/>
                </a:solidFill>
              </a:rPr>
              <a:t>мы хотим ,чтобы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красота жила в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каждом уголке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родного города!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         (Маша,6 лет)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214290"/>
            <a:ext cx="6770893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План исследования: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 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1.Самый лучший город на земле.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2.Великие труженики моего города.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3.Профессии родного города.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-вот такие рыбаки;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-герои-подводники;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-маленький фотограф;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4.вот такой дед!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5.Волшебники в гостях у ребят.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-моя мама-медсестра;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-героическая бабушка.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6.Мини-музей «Ордена и медали».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7.Когда я стану большим…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8.О тебе , мой добрый город!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9.Трудовой десант дошколят.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10.Наше творчество.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85728"/>
            <a:ext cx="85011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Самый лучший город на земле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DSC095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3116"/>
            <a:ext cx="2923705" cy="164307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286116" y="1571612"/>
            <a:ext cx="4857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-на свете нет города  прекраснее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 Мурманска! Я так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его  люблю ! В нем так много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необычного!  (Соня,6 лет)</a:t>
            </a:r>
          </a:p>
        </p:txBody>
      </p:sp>
      <p:pic>
        <p:nvPicPr>
          <p:cNvPr id="7" name="Рисунок 6" descr="DSC095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00892" y="3429000"/>
            <a:ext cx="1857388" cy="1043821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DSC0957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7522803" y="763950"/>
            <a:ext cx="1857388" cy="1043821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9" name="Рисунок 8" descr="DSC0957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429000"/>
            <a:ext cx="1835358" cy="103144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1" name="Рисунок 10" descr="DSC0957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00892" y="5643577"/>
            <a:ext cx="1888906" cy="106153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2" name="Рисунок 11" descr="DSC0957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643570" y="4929198"/>
            <a:ext cx="1857388" cy="104982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85720" y="4214818"/>
            <a:ext cx="550075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C00000"/>
                </a:solidFill>
              </a:rPr>
              <a:t>- </a:t>
            </a:r>
            <a:r>
              <a:rPr lang="ru-RU" sz="2000" b="1" i="1" dirty="0" smtClean="0">
                <a:solidFill>
                  <a:srgbClr val="C00000"/>
                </a:solidFill>
              </a:rPr>
              <a:t>в моем городе  все самое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лучшее и удивительное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И порт ,и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озера , и северное сияние ,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и самые добрые люди. (Дима ,6 лет.)</a:t>
            </a:r>
          </a:p>
          <a:p>
            <a:endParaRPr lang="ru-RU" sz="2400" b="1" i="1" dirty="0" smtClean="0">
              <a:solidFill>
                <a:srgbClr val="00B050"/>
              </a:solidFill>
            </a:endParaRPr>
          </a:p>
          <a:p>
            <a:endParaRPr lang="ru-RU" sz="2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116292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Великие труженики моего </a:t>
            </a:r>
          </a:p>
          <a:p>
            <a:r>
              <a:rPr lang="ru-RU" sz="4400" b="1" i="1" dirty="0" smtClean="0">
                <a:solidFill>
                  <a:srgbClr val="002060"/>
                </a:solidFill>
              </a:rPr>
              <a:t>                                   города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a3d7f85f7bf1716b8bd1e7aaf364cfb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3000372"/>
            <a:ext cx="1714512" cy="116243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Bayand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4279906"/>
            <a:ext cx="1143008" cy="176531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Naideno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928670"/>
            <a:ext cx="1053035" cy="161535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Yshakov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357950" y="4714884"/>
            <a:ext cx="1071570" cy="174071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9" name="Рисунок 8" descr="Papanin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715140" y="1785926"/>
            <a:ext cx="1271476" cy="121044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" name="Рисунок 9" descr="Safronov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822907" y="4671386"/>
            <a:ext cx="1106152" cy="171218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1" name="Рисунок 10" descr="Maslovdf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57224" y="4714884"/>
            <a:ext cx="1071570" cy="1677031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2" name="Рисунок 11" descr="Lutova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786710" y="3463086"/>
            <a:ext cx="1071570" cy="163184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285984" y="1928802"/>
            <a:ext cx="525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</a:rPr>
              <a:t>у нас в городе  были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и есть такие люди 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которые исполняли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и исполняют многие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мечты и желания горожан. (Рома ,5 лет)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2571744"/>
            <a:ext cx="1366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Найденов О.П.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7950" y="6500834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Ушаков И.Ф.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4876" y="6143644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err="1" smtClean="0">
                <a:solidFill>
                  <a:srgbClr val="C00000"/>
                </a:solidFill>
              </a:rPr>
              <a:t>Баяндин</a:t>
            </a:r>
            <a:r>
              <a:rPr lang="ru-RU" sz="1200" b="1" i="1" dirty="0" smtClean="0">
                <a:solidFill>
                  <a:srgbClr val="C00000"/>
                </a:solidFill>
              </a:rPr>
              <a:t>  П.А.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4612" y="6429396"/>
            <a:ext cx="14855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Сафронов А.Я.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43702" y="3143248"/>
            <a:ext cx="1152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Папанин .Д.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86710" y="5286388"/>
            <a:ext cx="129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Лютова Т.С.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6500834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Маслов В.С.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4286256"/>
            <a:ext cx="153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C00000"/>
                </a:solidFill>
              </a:rPr>
              <a:t>Дмитриенко Д.В.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85728"/>
            <a:ext cx="8286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Профессии родного города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Город рыбаков-Влад П.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357298"/>
            <a:ext cx="1428760" cy="2007385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DSC096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5077917" y="4923347"/>
            <a:ext cx="2256605" cy="126817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Подводники-Влад П.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1285860"/>
            <a:ext cx="2000264" cy="137511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9" name="Рисунок 8" descr="DSC0958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7015948" y="1627996"/>
            <a:ext cx="2214579" cy="124455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" name="Рисунок 9" descr="DSC0962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-261873" y="4619535"/>
            <a:ext cx="2500330" cy="140514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1" name="Рисунок 10" descr="DSC0962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6200000">
            <a:off x="6928403" y="4858811"/>
            <a:ext cx="2288119" cy="128588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2" name="Рисунок 11" descr="DSC09634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285984" y="5214950"/>
            <a:ext cx="2357422" cy="132483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3" name="Рисунок 12" descr="DSC09635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214546" y="1285860"/>
            <a:ext cx="2437264" cy="136970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857356" y="2786058"/>
            <a:ext cx="71278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</a:rPr>
              <a:t>-</a:t>
            </a:r>
            <a:r>
              <a:rPr lang="ru-RU" sz="2400" b="1" i="1" dirty="0" smtClean="0">
                <a:solidFill>
                  <a:srgbClr val="C00000"/>
                </a:solidFill>
              </a:rPr>
              <a:t>в нашем городе очень много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людей и все из них трудятся для 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того , чтобы в Мурманске было много 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счастья ,веселья 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красоты. (Степа ,6 л.)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4546" y="142853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Вот такой дед !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DSC0959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5841075" y="5017445"/>
            <a:ext cx="2033882" cy="114300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DSC0959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7198396" y="4160190"/>
            <a:ext cx="2033886" cy="114301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DSC096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5643578"/>
            <a:ext cx="1648293" cy="92631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9" name="Рисунок 8" descr="DSC0960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71670" y="4357694"/>
            <a:ext cx="1658800" cy="93221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" name="Рисунок 9" descr="DSC096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14678" y="5072074"/>
            <a:ext cx="1571636" cy="88323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1" name="Рисунок 10" descr="DSC09607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357290" y="5143512"/>
            <a:ext cx="1428760" cy="80293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2" name="Рисунок 11" descr="DSC09608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357686" y="5786454"/>
            <a:ext cx="1531715" cy="86079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3" name="Рисунок 12" descr="DSC09609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42844" y="3071810"/>
            <a:ext cx="1906765" cy="107157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4" name="Рисунок 13" descr="DSC09615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285720" y="285728"/>
            <a:ext cx="1696434" cy="214314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5" name="Рисунок 14" descr="DSC09602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16200000">
            <a:off x="6912645" y="874042"/>
            <a:ext cx="2033884" cy="114300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143108" y="928670"/>
            <a:ext cx="77153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-</a:t>
            </a:r>
            <a:r>
              <a:rPr lang="ru-RU" sz="2000" b="1" i="1" dirty="0" smtClean="0">
                <a:solidFill>
                  <a:srgbClr val="C00000"/>
                </a:solidFill>
              </a:rPr>
              <a:t>мой дед ,А.Б.Куканов приехал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 Мурманск из Калмыкии и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сразу же стал ходить в море 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Его все называли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«романтиком Полярного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круга».Он много лет был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мастером  по добыче рыбы . А сколько у него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разных наград!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7" name="Рисунок 16" descr="DSC09596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4143372" y="3571876"/>
            <a:ext cx="1810081" cy="1017235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357166"/>
            <a:ext cx="83688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Мини – музей : «Ордена и</a:t>
            </a:r>
          </a:p>
          <a:p>
            <a:r>
              <a:rPr lang="ru-RU" sz="4400" b="1" i="1" dirty="0" smtClean="0">
                <a:solidFill>
                  <a:srgbClr val="002060"/>
                </a:solidFill>
              </a:rPr>
              <a:t>                                     медали»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DSC096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142984"/>
            <a:ext cx="2152698" cy="199963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DSC096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6512" y="2071678"/>
            <a:ext cx="2714644" cy="1525585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DSC096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7297675" y="3846598"/>
            <a:ext cx="1906765" cy="107157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DSC0965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868" y="4143380"/>
            <a:ext cx="2000264" cy="1124115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9" name="Рисунок 8" descr="DSC0972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16200000">
            <a:off x="5927407" y="3859544"/>
            <a:ext cx="1769029" cy="105081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" name="Рисунок 9" descr="DSC0971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858017" y="5567399"/>
            <a:ext cx="1785949" cy="100367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1" name="Рисунок 10" descr="DSC09604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4357686" y="5643578"/>
            <a:ext cx="1785950" cy="104455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2" name="Рисунок 11" descr="DSC09721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357158" y="3500438"/>
            <a:ext cx="2190433" cy="123297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3" name="Рисунок 12" descr="DSC09711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 rot="10800000" flipV="1">
            <a:off x="428596" y="5000636"/>
            <a:ext cx="1928794" cy="113652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4" name="Рисунок 13" descr="DSC09719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1928794" y="4572008"/>
            <a:ext cx="1952989" cy="109754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6" name="Рисунок 15" descr="Орден Трудовой Славы 111 степени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2928926" y="5614617"/>
            <a:ext cx="1071570" cy="124338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2714612" y="1071546"/>
            <a:ext cx="39259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- у наших пап и мам ,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бабушек и дедушек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так много орденов ,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медалей ,почетных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грамот за труд ,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что им будет мало 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места даже в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Краеведческом музее.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                      (Маша ,6 лет)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10716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Волшебники в гостях у ребят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MG_11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71736" y="3286124"/>
            <a:ext cx="2381267" cy="178595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5" name="Рисунок 4" descr="P10101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388" y="1232406"/>
            <a:ext cx="2458269" cy="183940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IMG_116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58016" y="3500438"/>
            <a:ext cx="1857388" cy="247651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P114000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143372" y="4786322"/>
            <a:ext cx="2428892" cy="181742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8" name="Рисунок 7" descr="IMG_292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500430" y="1214422"/>
            <a:ext cx="2428892" cy="182166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" name="Рисунок 9" descr="IMG_1499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57158" y="1214422"/>
            <a:ext cx="2381267" cy="178595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42844" y="3286124"/>
            <a:ext cx="25238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C00000"/>
                </a:solidFill>
              </a:rPr>
              <a:t>очень часто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в нашу группу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приходят люди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разных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профессий и просто настоящие герои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родного Заполярья 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           (Даша ,6 л.)</a:t>
            </a: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85227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Когда я стану большим…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DSC096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57950" y="1928802"/>
            <a:ext cx="2542353" cy="142876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DSC096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214422"/>
            <a:ext cx="2564383" cy="144114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DSC096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-116118" y="3616525"/>
            <a:ext cx="2161003" cy="121444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928926" y="857232"/>
            <a:ext cx="63508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-мы с другом очень хотим стать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архитекторами и построить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самый большой в мире планетарий (Саид,6 лет)</a:t>
            </a:r>
            <a:endParaRPr lang="en-US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  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2786058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-</a:t>
            </a:r>
            <a:r>
              <a:rPr lang="ru-RU" b="1" i="1" dirty="0" smtClean="0">
                <a:solidFill>
                  <a:srgbClr val="C00000"/>
                </a:solidFill>
              </a:rPr>
              <a:t>а мне так хочется построить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в моем городе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фонтан Мечты! (Соня,6 лет)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4000504"/>
            <a:ext cx="64294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US" b="1" i="1" dirty="0" smtClean="0">
                <a:solidFill>
                  <a:srgbClr val="C00000"/>
                </a:solidFill>
              </a:rPr>
              <a:t>-</a:t>
            </a:r>
            <a:r>
              <a:rPr lang="ru-RU" b="1" i="1" dirty="0" smtClean="0">
                <a:solidFill>
                  <a:srgbClr val="C00000"/>
                </a:solidFill>
              </a:rPr>
              <a:t>а я стану выращивать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разные цветы ! А потом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 я посажу их в  красивые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 клумбы на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наших улицах (Ваня,5 лет)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DSC0983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357950" y="3714752"/>
            <a:ext cx="2428860" cy="136497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85720" y="5786454"/>
            <a:ext cx="6156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b="1" i="1" dirty="0" smtClean="0">
                <a:solidFill>
                  <a:srgbClr val="C00000"/>
                </a:solidFill>
              </a:rPr>
              <a:t>я обязательно изобрету Башню доброты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и воздвигну ее в моем городе! (Степа ,6 л.)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5" name="Рисунок 14" descr="DSC0962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357950" y="5429264"/>
            <a:ext cx="1071570" cy="121736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6" name="Рисунок 15" descr="DSC0962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6200000">
            <a:off x="7722626" y="5616602"/>
            <a:ext cx="1271176" cy="71438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490</TotalTime>
  <Words>499</Words>
  <Application>Microsoft Office PowerPoint</Application>
  <PresentationFormat>Экран (4:3)</PresentationFormat>
  <Paragraphs>110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Pirated Aliance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MSI</cp:lastModifiedBy>
  <cp:revision>64</cp:revision>
  <dcterms:created xsi:type="dcterms:W3CDTF">2011-09-20T14:57:38Z</dcterms:created>
  <dcterms:modified xsi:type="dcterms:W3CDTF">2013-03-30T18:37:23Z</dcterms:modified>
</cp:coreProperties>
</file>