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259" r:id="rId3"/>
    <p:sldId id="260" r:id="rId4"/>
    <p:sldId id="272" r:id="rId5"/>
    <p:sldId id="277" r:id="rId6"/>
    <p:sldId id="271" r:id="rId7"/>
    <p:sldId id="273" r:id="rId8"/>
    <p:sldId id="281" r:id="rId9"/>
    <p:sldId id="280" r:id="rId10"/>
    <p:sldId id="279" r:id="rId11"/>
    <p:sldId id="274" r:id="rId12"/>
    <p:sldId id="276" r:id="rId13"/>
    <p:sldId id="261" r:id="rId14"/>
    <p:sldId id="266" r:id="rId15"/>
    <p:sldId id="268" r:id="rId16"/>
    <p:sldId id="270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1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52D413-26CA-41B3-A9FD-A1252F562B93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4AE0E-E970-4313-B1B7-A53A0000AFF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84957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4AE0E-E970-4313-B1B7-A53A0000AFFB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22968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Флаг Шотландии-</a:t>
            </a:r>
            <a:r>
              <a:rPr lang="ru-RU" baseline="0" dirty="0" smtClean="0"/>
              <a:t> официальный исторический символ Шотландии, представляет собой синее прямоугольное полотно с белым крестом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4AE0E-E970-4313-B1B7-A53A0000AFFB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40446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Герб Шотландии-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4AE0E-E970-4313-B1B7-A53A0000AFFB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95102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4AE0E-E970-4313-B1B7-A53A0000AFFB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Замок Стёрлинг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4AE0E-E970-4313-B1B7-A53A0000AFFB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162748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Замок Эдинбург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4AE0E-E970-4313-B1B7-A53A0000AFFB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262268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4AE0E-E970-4313-B1B7-A53A0000AFFB}" type="slidenum">
              <a:rPr lang="ru-RU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7380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1C8B-A973-4231-82FD-7F8D23675D5E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31FF-3854-430F-BBC9-21037A05C10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1C8B-A973-4231-82FD-7F8D23675D5E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31FF-3854-430F-BBC9-21037A05C1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1C8B-A973-4231-82FD-7F8D23675D5E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31FF-3854-430F-BBC9-21037A05C1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1C8B-A973-4231-82FD-7F8D23675D5E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31FF-3854-430F-BBC9-21037A05C1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1C8B-A973-4231-82FD-7F8D23675D5E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4DF31FF-3854-430F-BBC9-21037A05C1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1C8B-A973-4231-82FD-7F8D23675D5E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31FF-3854-430F-BBC9-21037A05C1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1C8B-A973-4231-82FD-7F8D23675D5E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31FF-3854-430F-BBC9-21037A05C1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1C8B-A973-4231-82FD-7F8D23675D5E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31FF-3854-430F-BBC9-21037A05C1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1C8B-A973-4231-82FD-7F8D23675D5E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31FF-3854-430F-BBC9-21037A05C1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1C8B-A973-4231-82FD-7F8D23675D5E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31FF-3854-430F-BBC9-21037A05C1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1C8B-A973-4231-82FD-7F8D23675D5E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31FF-3854-430F-BBC9-21037A05C1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E1E1C8B-A973-4231-82FD-7F8D23675D5E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4DF31FF-3854-430F-BBC9-21037A05C1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-171400"/>
            <a:ext cx="6400800" cy="1295400"/>
          </a:xfrm>
        </p:spPr>
        <p:txBody>
          <a:bodyPr>
            <a:normAutofit/>
          </a:bodyPr>
          <a:lstStyle/>
          <a:p>
            <a:r>
              <a:rPr lang="en-US" sz="6600" dirty="0" smtClean="0">
                <a:latin typeface="Book Antiqua" pitchFamily="18" charset="0"/>
              </a:rPr>
              <a:t>Sc</a:t>
            </a:r>
            <a:r>
              <a:rPr lang="en-US" sz="6600" dirty="0" smtClean="0">
                <a:solidFill>
                  <a:schemeClr val="accent1"/>
                </a:solidFill>
                <a:latin typeface="Book Antiqua" pitchFamily="18" charset="0"/>
              </a:rPr>
              <a:t>o</a:t>
            </a:r>
            <a:r>
              <a:rPr lang="en-US" sz="6600" dirty="0" smtClean="0">
                <a:latin typeface="Book Antiqua" pitchFamily="18" charset="0"/>
              </a:rPr>
              <a:t>tland</a:t>
            </a:r>
            <a:endParaRPr lang="ru-RU" sz="6600" dirty="0">
              <a:latin typeface="Book Antiqu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857364"/>
            <a:ext cx="414340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Scotland is situated in the North of Great Britain and occupies the area of 787 square miles . It is washed by the North Sea and by the Atlantic Ocean.</a:t>
            </a:r>
          </a:p>
        </p:txBody>
      </p:sp>
      <p:pic>
        <p:nvPicPr>
          <p:cNvPr id="29698" name="Picture 2" descr="http://im6-tub-ru.yandex.net/i?id=262199757-09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500174"/>
            <a:ext cx="3643338" cy="44291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2727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фото для презинтаций\шатландия\images (5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142984"/>
            <a:ext cx="3929090" cy="500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2357431"/>
            <a:ext cx="464343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Only in Scotland men wear kilts more often than  women. Check is always in fashion here.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3" y="285728"/>
            <a:ext cx="47863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Traditional clothes</a:t>
            </a:r>
            <a:endParaRPr lang="ru-RU" sz="60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волынщи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00563" y="260350"/>
            <a:ext cx="4286279" cy="609760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1643050"/>
            <a:ext cx="42862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The Scottish musical instrument is a pipe or bagpipe.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3" y="285728"/>
            <a:ext cx="41434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Bagpipe</a:t>
            </a:r>
            <a:endParaRPr lang="ru-RU" sz="60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http://im8-tub-ru.yandex.net/i?id=379336081-3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4143380"/>
            <a:ext cx="2071702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волынщик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286248" y="928670"/>
            <a:ext cx="4572032" cy="471490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1500174"/>
            <a:ext cx="392909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/>
              <a:t>Wearing of tartans (colored checks) is traditional in Scotland. Originally, the tartan was worn as a long piece of cloth thrown over the shoulders. </a:t>
            </a:r>
            <a:endParaRPr lang="ru-RU" sz="2800" b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57166"/>
            <a:ext cx="42148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Tartan </a:t>
            </a:r>
            <a:endParaRPr lang="ru-RU" sz="60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2852"/>
            <a:ext cx="9144000" cy="178595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6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Scotland is a land of mountains and lakes</a:t>
            </a:r>
            <a:endParaRPr lang="ru-RU" sz="60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фото для презинтаций\шатландия\загруженное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500306"/>
            <a:ext cx="3635896" cy="2726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фото для презинтаций\шатландия\загруженное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4810" y="4071942"/>
            <a:ext cx="4393043" cy="2460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://im0-tub-ru.yandex.net/i?id=136991790-43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071678"/>
            <a:ext cx="3448059" cy="24288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88282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5918" y="1857364"/>
            <a:ext cx="5643602" cy="3566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150806"/>
            <a:ext cx="9144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Calibri" pitchFamily="34" charset="0"/>
                <a:cs typeface="Mangal" pitchFamily="18" charset="0"/>
              </a:rPr>
              <a:t>Sterling Castle</a:t>
            </a:r>
            <a:endParaRPr kumimoji="0" lang="en-US" sz="6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09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7356" y="1928802"/>
            <a:ext cx="5500726" cy="4000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283423"/>
            <a:ext cx="9144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Calibri" pitchFamily="34" charset="0"/>
                <a:cs typeface="Mangal" pitchFamily="18" charset="0"/>
              </a:rPr>
              <a:t>Edinburgh Castle</a:t>
            </a:r>
            <a:endParaRPr kumimoji="0" lang="en-US" sz="6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3797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2" y="1142984"/>
            <a:ext cx="3857652" cy="3429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571612"/>
            <a:ext cx="4143404" cy="350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7977" y="214290"/>
            <a:ext cx="52227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en-US" sz="5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Loch Ness Lake</a:t>
            </a:r>
            <a:endParaRPr lang="ru-RU" sz="54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5461015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Mangal" pitchFamily="18" charset="0"/>
              </a:rPr>
              <a:t>It is the biggest and the deepest in Great Britain. It is famous for its Loch Ness Monster.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4094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2357430"/>
            <a:ext cx="7143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err="1" smtClean="0">
                <a:latin typeface="Calibri" pitchFamily="34" charset="0"/>
                <a:ea typeface="Calibri" pitchFamily="34" charset="0"/>
                <a:cs typeface="Mangal" pitchFamily="18" charset="0"/>
              </a:rPr>
              <a:t>Выполнена</a:t>
            </a:r>
            <a:r>
              <a:rPr lang="ru-RU" sz="3200" b="1" smtClean="0">
                <a:latin typeface="Calibri" pitchFamily="34" charset="0"/>
                <a:ea typeface="Calibri" pitchFamily="34" charset="0"/>
                <a:cs typeface="Mangal" pitchFamily="18" charset="0"/>
              </a:rPr>
              <a:t>: Новик </a:t>
            </a:r>
            <a:r>
              <a:rPr lang="ru-RU" sz="3200" b="1" smtClean="0">
                <a:latin typeface="Calibri" pitchFamily="34" charset="0"/>
                <a:ea typeface="Calibri" pitchFamily="34" charset="0"/>
                <a:cs typeface="Mangal" pitchFamily="18" charset="0"/>
              </a:rPr>
              <a:t>Е</a:t>
            </a:r>
            <a:r>
              <a:rPr lang="ru-RU" sz="3200" b="1" smtClean="0">
                <a:latin typeface="Calibri" pitchFamily="34" charset="0"/>
                <a:ea typeface="Calibri" pitchFamily="34" charset="0"/>
                <a:cs typeface="Mangal" pitchFamily="18" charset="0"/>
              </a:rPr>
              <a:t>лизаветой</a:t>
            </a:r>
            <a:r>
              <a:rPr lang="ru-RU" sz="3200" b="1" dirty="0" smtClean="0">
                <a:latin typeface="Calibri" pitchFamily="34" charset="0"/>
                <a:ea typeface="Calibri" pitchFamily="34" charset="0"/>
                <a:cs typeface="Mangal" pitchFamily="18" charset="0"/>
              </a:rPr>
              <a:t>,</a:t>
            </a:r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Calibri" pitchFamily="34" charset="0"/>
                <a:ea typeface="Calibri" pitchFamily="34" charset="0"/>
                <a:cs typeface="Mangal" pitchFamily="18" charset="0"/>
              </a:rPr>
              <a:t> ученицей 7 класса МБОУ сош.№1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Calibri" pitchFamily="34" charset="0"/>
                <a:cs typeface="Mangal" pitchFamily="18" charset="0"/>
              </a:rPr>
              <a:t> Учитель: Киселёва Н.Н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фото для презинтаций\шатландия\флаг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3042" y="2000240"/>
            <a:ext cx="6000792" cy="4071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9512" y="428604"/>
            <a:ext cx="882164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Flag of Scotland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2873394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то для презинтаций\шатландия\гер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0232" y="2000240"/>
            <a:ext cx="5365798" cy="450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285728"/>
            <a:ext cx="910719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 </a:t>
            </a:r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Coat of Arms of Scotland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6266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чертополох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857488" y="1857364"/>
            <a:ext cx="3457575" cy="452596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214290"/>
            <a:ext cx="814393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thistle is a symbol of Scotland</a:t>
            </a:r>
            <a:endParaRPr lang="ru-RU" sz="4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amc-comm.demon.co.uk/images/UK_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71546"/>
            <a:ext cx="4357688" cy="506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2143116"/>
            <a:ext cx="507209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400" dirty="0" smtClean="0">
              <a:latin typeface="Book Antiqu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b="1" dirty="0" smtClean="0">
                <a:latin typeface="Book Antiqua" pitchFamily="18" charset="0"/>
              </a:rPr>
              <a:t> </a:t>
            </a:r>
            <a:r>
              <a:rPr lang="en-US" sz="2800" b="1" dirty="0" smtClean="0">
                <a:latin typeface="Book Antiqua" pitchFamily="18" charset="0"/>
              </a:rPr>
              <a:t>Scotland is a part of the United Kingdom. </a:t>
            </a:r>
          </a:p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latin typeface="Book Antiqua" pitchFamily="18" charset="0"/>
              </a:rPr>
              <a:t> The capital of Scotland is Edinburgh.</a:t>
            </a:r>
          </a:p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latin typeface="Book Antiqua" pitchFamily="18" charset="0"/>
              </a:rPr>
              <a:t> The population is 4,996,000.</a:t>
            </a:r>
          </a:p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latin typeface="Book Antiqua" pitchFamily="18" charset="0"/>
              </a:rPr>
              <a:t> The state language is English.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Book Antiqu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9" y="214290"/>
            <a:ext cx="478634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Facts About Scotland</a:t>
            </a:r>
            <a:endParaRPr lang="ru-RU" sz="4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500042"/>
            <a:ext cx="542928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Scotland</a:t>
            </a:r>
            <a:r>
              <a:rPr lang="en-US" sz="2800" b="1" dirty="0" smtClean="0"/>
              <a:t>  is</a:t>
            </a:r>
            <a:r>
              <a:rPr lang="ru-RU" sz="2800" b="1" dirty="0" smtClean="0"/>
              <a:t> </a:t>
            </a:r>
            <a:r>
              <a:rPr lang="en-US" sz="2800" b="1" dirty="0" smtClean="0"/>
              <a:t>a very beautiful country: bright landscapes, romantic castles with ghosts,      riddles  of the Loch Ness Lake. Everything attracts your attention.</a:t>
            </a:r>
            <a:endParaRPr lang="ru-RU" sz="2800" b="1" dirty="0"/>
          </a:p>
        </p:txBody>
      </p:sp>
      <p:pic>
        <p:nvPicPr>
          <p:cNvPr id="7" name="Picture 3" descr="D:\фото для презинтаций\шатландия\images (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3357562"/>
            <a:ext cx="3357586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c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3714752"/>
            <a:ext cx="307183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http://im8-tub-ru.yandex.net/i?id=35665382-30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929066"/>
            <a:ext cx="3214710" cy="2714644"/>
          </a:xfrm>
          <a:prstGeom prst="rect">
            <a:avLst/>
          </a:prstGeom>
          <a:noFill/>
        </p:spPr>
      </p:pic>
      <p:pic>
        <p:nvPicPr>
          <p:cNvPr id="9" name="Picture 2" descr="http://im4-tub-ru.yandex.net/i?id=30557869-53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642918"/>
            <a:ext cx="2857520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эдинбур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714480" y="2143116"/>
            <a:ext cx="5818200" cy="35719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1429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Edinburgh is the capital of Scotland</a:t>
            </a:r>
            <a:endParaRPr lang="ru-RU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786454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It is very beautiful. The heart of the city is the castle, where the kings of Scotland lived for centuries.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39318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Calibri" pitchFamily="34" charset="0"/>
                <a:cs typeface="Mangal" pitchFamily="18" charset="0"/>
              </a:rPr>
              <a:t>International Festival</a:t>
            </a:r>
            <a:endParaRPr kumimoji="0" lang="en-US" sz="6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" y="4948563"/>
            <a:ext cx="892971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Mangal" pitchFamily="18" charset="0"/>
              </a:rPr>
              <a:t>Every year, in August, the International Festival takes place. Musicians, actors and singers come from all over the world. Thousands of visitors fill the city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Mangal" pitchFamily="18" charset="0"/>
              </a:rPr>
              <a:t>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 descr="http://im3-tub-ru.yandex.net/i?id=11364651-1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14422"/>
            <a:ext cx="4143404" cy="3214700"/>
          </a:xfrm>
          <a:prstGeom prst="rect">
            <a:avLst/>
          </a:prstGeom>
          <a:noFill/>
        </p:spPr>
      </p:pic>
      <p:pic>
        <p:nvPicPr>
          <p:cNvPr id="1032" name="Picture 8" descr="http://www.students.by/articles/23/1002333/PH082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7788">
            <a:off x="5000628" y="1500175"/>
            <a:ext cx="3571900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tatto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500166" y="1643050"/>
            <a:ext cx="6357982" cy="3500462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" y="5117353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Mangal" pitchFamily="18" charset="0"/>
              </a:rPr>
              <a:t>Every night there is a magnificent military “Tattoo”. Highland soldiers wearing kilts play the bagpipers and march to the music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Mangal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1429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6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Calibri" pitchFamily="34" charset="0"/>
                <a:cs typeface="Mangal" pitchFamily="18" charset="0"/>
              </a:rPr>
              <a:t>International Festival</a:t>
            </a:r>
            <a:endParaRPr lang="en-US" sz="6000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583</TotalTime>
  <Words>344</Words>
  <Application>Microsoft Office PowerPoint</Application>
  <PresentationFormat>Экран (4:3)</PresentationFormat>
  <Paragraphs>43</Paragraphs>
  <Slides>17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Scotland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Пользоватль</cp:lastModifiedBy>
  <cp:revision>53</cp:revision>
  <dcterms:created xsi:type="dcterms:W3CDTF">2013-03-02T07:20:13Z</dcterms:created>
  <dcterms:modified xsi:type="dcterms:W3CDTF">2013-03-30T08:27:05Z</dcterms:modified>
</cp:coreProperties>
</file>