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3"/>
  </p:notesMasterIdLst>
  <p:sldIdLst>
    <p:sldId id="256" r:id="rId2"/>
    <p:sldId id="257" r:id="rId3"/>
    <p:sldId id="259" r:id="rId4"/>
    <p:sldId id="258" r:id="rId5"/>
    <p:sldId id="261" r:id="rId6"/>
    <p:sldId id="262" r:id="rId7"/>
    <p:sldId id="263" r:id="rId8"/>
    <p:sldId id="264" r:id="rId9"/>
    <p:sldId id="267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368" autoAdjust="0"/>
    <p:restoredTop sz="94718" autoAdjust="0"/>
  </p:normalViewPr>
  <p:slideViewPr>
    <p:cSldViewPr>
      <p:cViewPr varScale="1">
        <p:scale>
          <a:sx n="71" d="100"/>
          <a:sy n="71" d="100"/>
        </p:scale>
        <p:origin x="-114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B9A586-1109-47A0-ADB9-911E02F54833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DBB1AA-2FDE-4580-946A-63F4B424B30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BB1AA-2FDE-4580-946A-63F4B424B305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BB1AA-2FDE-4580-946A-63F4B424B305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BB1AA-2FDE-4580-946A-63F4B424B305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BB1AA-2FDE-4580-946A-63F4B424B305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BB1AA-2FDE-4580-946A-63F4B424B305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BB1AA-2FDE-4580-946A-63F4B424B305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BB1AA-2FDE-4580-946A-63F4B424B305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BB1AA-2FDE-4580-946A-63F4B424B305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BB1AA-2FDE-4580-946A-63F4B424B305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BB1AA-2FDE-4580-946A-63F4B424B305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BB1AA-2FDE-4580-946A-63F4B424B305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3/30/2013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3/30/2013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3/30/2013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3/30/2013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3/30/2013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3/30/2013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3/30/2013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3/30/2013</a:t>
            </a:fld>
            <a:endParaRPr lang="en-US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3/30/2013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3/30/2013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3/30/2013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3/30/2013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jpeg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1219200"/>
            <a:ext cx="7315200" cy="3505200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>Трансмиссивные </a:t>
            </a:r>
            <a:br>
              <a:rPr lang="ru-RU" sz="4800" dirty="0" smtClean="0"/>
            </a:br>
            <a:r>
              <a:rPr lang="ru-RU" sz="4800" dirty="0" smtClean="0"/>
              <a:t>болезни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5000" y="4343400"/>
            <a:ext cx="2898648" cy="21336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Пронович Татьяна Викторовна, учитель биологии</a:t>
            </a:r>
            <a:endParaRPr lang="ru-RU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тиф</a:t>
            </a:r>
            <a:endParaRPr lang="ru-RU" dirty="0"/>
          </a:p>
        </p:txBody>
      </p:sp>
      <p:pic>
        <p:nvPicPr>
          <p:cNvPr id="5" name="Содержимое 4" descr="тиф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533400" y="3429000"/>
            <a:ext cx="3657600" cy="2907323"/>
          </a:xfrm>
        </p:spPr>
      </p:pic>
      <p:pic>
        <p:nvPicPr>
          <p:cNvPr id="7" name="Рисунок 6" descr="сыпн тиф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5000" y="381000"/>
            <a:ext cx="2407920" cy="3636790"/>
          </a:xfrm>
          <a:prstGeom prst="rect">
            <a:avLst/>
          </a:prstGeom>
        </p:spPr>
      </p:pic>
      <p:pic>
        <p:nvPicPr>
          <p:cNvPr id="6" name="Содержимое 5" descr="возбудитель сыпн тифа.jpg"/>
          <p:cNvPicPr>
            <a:picLocks noGrp="1" noChangeAspect="1"/>
          </p:cNvPicPr>
          <p:nvPr>
            <p:ph sz="half" idx="2"/>
          </p:nvPr>
        </p:nvPicPr>
        <p:blipFill>
          <a:blip r:embed="rId5"/>
          <a:stretch>
            <a:fillRect/>
          </a:stretch>
        </p:blipFill>
        <p:spPr>
          <a:xfrm>
            <a:off x="5181600" y="3581400"/>
            <a:ext cx="3657600" cy="2743200"/>
          </a:xfrm>
        </p:spPr>
      </p:pic>
      <p:pic>
        <p:nvPicPr>
          <p:cNvPr id="8" name="Рисунок 7" descr="брюшной тиф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00200" y="685800"/>
            <a:ext cx="2340318" cy="2209800"/>
          </a:xfrm>
          <a:prstGeom prst="rect">
            <a:avLst/>
          </a:prstGeom>
        </p:spPr>
      </p:pic>
      <p:pic>
        <p:nvPicPr>
          <p:cNvPr id="9" name="Рисунок 8" descr="сыпной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81400" y="2362200"/>
            <a:ext cx="3048000" cy="1982391"/>
          </a:xfrm>
          <a:prstGeom prst="rect">
            <a:avLst/>
          </a:prstGeom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6400" y="228600"/>
            <a:ext cx="2362200" cy="1143000"/>
          </a:xfrm>
        </p:spPr>
        <p:txBody>
          <a:bodyPr/>
          <a:lstStyle/>
          <a:p>
            <a:r>
              <a:rPr lang="ru-RU" dirty="0" smtClean="0"/>
              <a:t>чума</a:t>
            </a:r>
            <a:endParaRPr lang="ru-RU" dirty="0"/>
          </a:p>
        </p:txBody>
      </p:sp>
      <p:pic>
        <p:nvPicPr>
          <p:cNvPr id="5" name="Содержимое 4" descr="чума септическая форма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304800" y="1905000"/>
            <a:ext cx="2743200" cy="3544186"/>
          </a:xfrm>
        </p:spPr>
      </p:pic>
      <p:pic>
        <p:nvPicPr>
          <p:cNvPr id="7" name="Рисунок 6" descr="чууууу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228600"/>
            <a:ext cx="4216400" cy="3162300"/>
          </a:xfrm>
          <a:prstGeom prst="rect">
            <a:avLst/>
          </a:prstGeom>
        </p:spPr>
      </p:pic>
      <p:pic>
        <p:nvPicPr>
          <p:cNvPr id="6" name="Содержимое 5" descr="чумааааа.jpg"/>
          <p:cNvPicPr>
            <a:picLocks noGrp="1" noChangeAspect="1"/>
          </p:cNvPicPr>
          <p:nvPr>
            <p:ph sz="half" idx="2"/>
          </p:nvPr>
        </p:nvPicPr>
        <p:blipFill>
          <a:blip r:embed="rId5"/>
          <a:stretch>
            <a:fillRect/>
          </a:stretch>
        </p:blipFill>
        <p:spPr>
          <a:xfrm>
            <a:off x="3429000" y="2971800"/>
            <a:ext cx="3657600" cy="3641344"/>
          </a:xfrm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Трансмиссивные болезни (от лат.</a:t>
            </a:r>
            <a:r>
              <a:rPr lang="en-US" sz="3200" dirty="0" err="1" smtClean="0"/>
              <a:t>trasmissio</a:t>
            </a:r>
            <a:r>
              <a:rPr lang="ru-RU" sz="3200" dirty="0" smtClean="0"/>
              <a:t> – перенос на других)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7467600" cy="2819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Инфекционные и паразитические заболевания человека и животных, возбудители которых передаются членистоногими – насекомыми и клещами. Включают более 200 нозологических форм, вызываемых вирусами, бактериями, </a:t>
            </a:r>
            <a:r>
              <a:rPr lang="ru-RU" sz="2400" dirty="0" err="1" smtClean="0"/>
              <a:t>рикетсиями</a:t>
            </a:r>
            <a:r>
              <a:rPr lang="ru-RU" sz="2400" dirty="0" smtClean="0"/>
              <a:t>, простейшими и гельминтами.   </a:t>
            </a:r>
            <a:endParaRPr lang="ru-RU" sz="2400" dirty="0"/>
          </a:p>
        </p:txBody>
      </p:sp>
      <p:pic>
        <p:nvPicPr>
          <p:cNvPr id="1028" name="Picture 4" descr="H:\энцееееее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57800" y="4119996"/>
            <a:ext cx="3556972" cy="2428442"/>
          </a:xfrm>
          <a:prstGeom prst="rect">
            <a:avLst/>
          </a:prstGeom>
          <a:noFill/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04800" cy="56356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7467600" cy="3124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/>
              <a:t>У многих насекомых в переносе  участвуют только самки. У мух цеце, вшей и у всех групп клещей в переносе участвуют оба пола.</a:t>
            </a:r>
            <a:endParaRPr lang="ru-RU" sz="3200" dirty="0"/>
          </a:p>
        </p:txBody>
      </p:sp>
      <p:pic>
        <p:nvPicPr>
          <p:cNvPr id="4" name="Содержимое 4" descr="mal-closeupyyy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 flipH="1">
            <a:off x="4648200" y="4191000"/>
            <a:ext cx="4005942" cy="2336800"/>
          </a:xfrm>
        </p:spPr>
      </p:pic>
      <p:pic>
        <p:nvPicPr>
          <p:cNvPr id="5" name="Рисунок 4" descr="mal-closeupyy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4038600"/>
            <a:ext cx="4000500" cy="2333625"/>
          </a:xfrm>
          <a:prstGeom prst="rect">
            <a:avLst/>
          </a:prstGeom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43000" y="381000"/>
            <a:ext cx="6553200" cy="762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Переносчики и заболевания</a:t>
            </a:r>
            <a:endParaRPr lang="ru-RU" dirty="0"/>
          </a:p>
        </p:txBody>
      </p:sp>
      <p:graphicFrame>
        <p:nvGraphicFramePr>
          <p:cNvPr id="23" name="Содержимое 22"/>
          <p:cNvGraphicFramePr>
            <a:graphicFrameLocks noGrp="1"/>
          </p:cNvGraphicFramePr>
          <p:nvPr>
            <p:ph sz="half" idx="1"/>
          </p:nvPr>
        </p:nvGraphicFramePr>
        <p:xfrm>
          <a:off x="457200" y="1295400"/>
          <a:ext cx="7848600" cy="5057673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2819400"/>
                <a:gridCol w="5029200"/>
              </a:tblGrid>
              <a:tr h="738786">
                <a:tc>
                  <a:txBody>
                    <a:bodyPr/>
                    <a:lstStyle/>
                    <a:p>
                      <a:r>
                        <a:rPr lang="ru-RU" i="1" u="sng" dirty="0" smtClean="0"/>
                        <a:t>Переносчики:</a:t>
                      </a:r>
                      <a:endParaRPr lang="ru-RU" i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i="1" u="sng" dirty="0" smtClean="0"/>
                        <a:t>Заболевания:</a:t>
                      </a:r>
                      <a:endParaRPr lang="ru-RU" i="1" u="sng" dirty="0"/>
                    </a:p>
                  </a:txBody>
                  <a:tcPr/>
                </a:tc>
              </a:tr>
              <a:tr h="1079971"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endParaRPr lang="ru-RU" sz="1600" b="1" dirty="0" smtClean="0"/>
                    </a:p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b="1" dirty="0" smtClean="0"/>
                        <a:t>комары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/>
                        <a:t>желтая лихорадка,</a:t>
                      </a:r>
                      <a:r>
                        <a:rPr lang="ru-RU" sz="1400" b="1" baseline="0" dirty="0" smtClean="0"/>
                        <a:t> малярия, вирусные </a:t>
                      </a:r>
                      <a:r>
                        <a:rPr lang="ru-RU" sz="1400" b="1" baseline="0" dirty="0" err="1" smtClean="0"/>
                        <a:t>энцефалилы</a:t>
                      </a:r>
                      <a:r>
                        <a:rPr lang="ru-RU" sz="1400" b="1" baseline="0" dirty="0" smtClean="0"/>
                        <a:t> и др.</a:t>
                      </a:r>
                      <a:endParaRPr lang="ru-RU" sz="1400" b="1" dirty="0" smtClean="0"/>
                    </a:p>
                    <a:p>
                      <a:endParaRPr lang="ru-RU" sz="1400" dirty="0"/>
                    </a:p>
                  </a:txBody>
                  <a:tcPr/>
                </a:tc>
              </a:tr>
              <a:tr h="626849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мошки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err="1" smtClean="0"/>
                        <a:t>онхоцеркоз</a:t>
                      </a:r>
                      <a:r>
                        <a:rPr lang="ru-RU" sz="1400" b="1" baseline="0" dirty="0" smtClean="0"/>
                        <a:t> </a:t>
                      </a:r>
                      <a:endParaRPr lang="ru-RU" sz="1400" b="1" dirty="0"/>
                    </a:p>
                  </a:txBody>
                  <a:tcPr/>
                </a:tc>
              </a:tr>
              <a:tr h="626849">
                <a:tc>
                  <a:txBody>
                    <a:bodyPr/>
                    <a:lstStyle/>
                    <a:p>
                      <a:pPr algn="ctr"/>
                      <a:endParaRPr lang="ru-RU" sz="1600" b="1" dirty="0" smtClean="0"/>
                    </a:p>
                    <a:p>
                      <a:pPr algn="ctr"/>
                      <a:r>
                        <a:rPr lang="ru-RU" sz="1600" b="1" dirty="0" smtClean="0"/>
                        <a:t>москиты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переносчики</a:t>
                      </a:r>
                      <a:r>
                        <a:rPr lang="ru-RU" sz="1400" b="1" baseline="0" dirty="0" smtClean="0"/>
                        <a:t> возбудителей </a:t>
                      </a:r>
                      <a:r>
                        <a:rPr lang="ru-RU" sz="1400" b="1" baseline="0" dirty="0" err="1" smtClean="0"/>
                        <a:t>лейшмониозов</a:t>
                      </a:r>
                      <a:r>
                        <a:rPr lang="ru-RU" sz="1400" b="1" baseline="0" dirty="0" smtClean="0"/>
                        <a:t>, лихорадки </a:t>
                      </a:r>
                      <a:r>
                        <a:rPr lang="ru-RU" sz="1400" b="1" baseline="0" dirty="0" err="1" smtClean="0"/>
                        <a:t>паппатачи</a:t>
                      </a:r>
                      <a:r>
                        <a:rPr lang="ru-RU" sz="1400" b="1" baseline="0" dirty="0" smtClean="0"/>
                        <a:t>.</a:t>
                      </a:r>
                      <a:endParaRPr lang="ru-RU" sz="1400" b="1" dirty="0"/>
                    </a:p>
                  </a:txBody>
                  <a:tcPr/>
                </a:tc>
              </a:tr>
              <a:tr h="626849">
                <a:tc>
                  <a:txBody>
                    <a:bodyPr/>
                    <a:lstStyle/>
                    <a:p>
                      <a:r>
                        <a:rPr lang="ru-RU" sz="1600" b="1" dirty="0" err="1" smtClean="0"/>
                        <a:t>триатомовые</a:t>
                      </a:r>
                      <a:r>
                        <a:rPr lang="ru-RU" sz="1600" b="1" baseline="0" dirty="0" smtClean="0"/>
                        <a:t> клопы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Американский трипаносомоз</a:t>
                      </a:r>
                      <a:r>
                        <a:rPr lang="ru-RU" sz="1400" b="1" baseline="0" dirty="0" smtClean="0"/>
                        <a:t> (болезнь </a:t>
                      </a:r>
                      <a:r>
                        <a:rPr lang="ru-RU" sz="1400" b="1" baseline="0" dirty="0" err="1" smtClean="0"/>
                        <a:t>Шагаса</a:t>
                      </a:r>
                      <a:r>
                        <a:rPr lang="ru-RU" sz="1400" b="1" baseline="0" dirty="0" smtClean="0"/>
                        <a:t>)</a:t>
                      </a:r>
                      <a:endParaRPr lang="ru-RU" sz="1400" b="1" dirty="0"/>
                    </a:p>
                  </a:txBody>
                  <a:tcPr/>
                </a:tc>
              </a:tr>
              <a:tr h="626849">
                <a:tc>
                  <a:txBody>
                    <a:bodyPr/>
                    <a:lstStyle/>
                    <a:p>
                      <a:pPr algn="ctr"/>
                      <a:endParaRPr lang="ru-RU" sz="1600" b="1" dirty="0" smtClean="0"/>
                    </a:p>
                    <a:p>
                      <a:pPr algn="ctr"/>
                      <a:r>
                        <a:rPr lang="ru-RU" sz="1600" b="1" dirty="0" smtClean="0"/>
                        <a:t>клещи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Переносчики многих вирусов,</a:t>
                      </a:r>
                      <a:r>
                        <a:rPr lang="ru-RU" sz="1400" b="1" baseline="0" dirty="0" smtClean="0"/>
                        <a:t> в том числе клещевого энцефалита, пятнистых лихорадок, сыпного тифа, а также спирохет</a:t>
                      </a:r>
                      <a:endParaRPr lang="ru-RU" sz="1400" b="1" dirty="0"/>
                    </a:p>
                  </a:txBody>
                  <a:tcPr/>
                </a:tc>
              </a:tr>
              <a:tr h="626849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мухи цеце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Сонная болезнь</a:t>
                      </a:r>
                      <a:r>
                        <a:rPr lang="ru-RU" sz="1400" b="1" baseline="0" dirty="0" smtClean="0"/>
                        <a:t> человека</a:t>
                      </a:r>
                      <a:endParaRPr lang="ru-RU" sz="14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 flipH="1">
            <a:off x="8686800" y="6019800"/>
            <a:ext cx="152401" cy="639763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Характерные особенности трансмиссивных болезней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81000" y="1600200"/>
            <a:ext cx="6172200" cy="4525963"/>
          </a:xfrm>
        </p:spPr>
        <p:txBody>
          <a:bodyPr/>
          <a:lstStyle/>
          <a:p>
            <a:r>
              <a:rPr lang="ru-RU" dirty="0" smtClean="0"/>
              <a:t>Строгая сезонность, совпадающая с сезоном высокой численности и активности переносчиков</a:t>
            </a:r>
          </a:p>
          <a:p>
            <a:r>
              <a:rPr lang="ru-RU" dirty="0" smtClean="0"/>
              <a:t>Температура воздуха, достаточная для развития и размножения возбудителя в теле переносчика</a:t>
            </a:r>
          </a:p>
          <a:p>
            <a:r>
              <a:rPr lang="ru-RU" dirty="0" smtClean="0"/>
              <a:t>В умеренном поясе сезонность менее выражена и определяется осадками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629400" y="4267200"/>
            <a:ext cx="2209800" cy="2316163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Профилактика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6705600" cy="4267200"/>
          </a:xfrm>
        </p:spPr>
        <p:txBody>
          <a:bodyPr>
            <a:noAutofit/>
          </a:bodyPr>
          <a:lstStyle/>
          <a:p>
            <a:r>
              <a:rPr lang="ru-RU" sz="2000" dirty="0" smtClean="0"/>
              <a:t>Уменьшение численности переносчиков</a:t>
            </a:r>
          </a:p>
          <a:p>
            <a:r>
              <a:rPr lang="ru-RU" sz="2000" dirty="0" smtClean="0"/>
              <a:t>При природно-очаговых трансмиссивных болезнях эффективными являются мероприятия по снижению численности резервуара – диких животных, источников возбудителей (грызунов при чуме и пустынно кожном лейшманиозе)</a:t>
            </a:r>
          </a:p>
          <a:p>
            <a:r>
              <a:rPr lang="ru-RU" sz="2000" dirty="0" smtClean="0"/>
              <a:t>Применение защитной одежды и репеллентов</a:t>
            </a:r>
          </a:p>
          <a:p>
            <a:r>
              <a:rPr lang="ru-RU" sz="2000" dirty="0" smtClean="0"/>
              <a:t>Вакцинация( при туляремии, желтой лихорадке)</a:t>
            </a:r>
          </a:p>
          <a:p>
            <a:r>
              <a:rPr lang="ru-RU" sz="2000" dirty="0" err="1" smtClean="0"/>
              <a:t>Химиопрофилактика</a:t>
            </a:r>
            <a:r>
              <a:rPr lang="ru-RU" sz="2000" dirty="0" smtClean="0"/>
              <a:t> (при сонной болезни)</a:t>
            </a:r>
          </a:p>
          <a:p>
            <a:r>
              <a:rPr lang="ru-RU" sz="2000" dirty="0" smtClean="0"/>
              <a:t>Проведение мелиоративных работ, создание вокруг населенных пунктов зон, свободных от диких грызунов и возбудителей  трансмиссивных болезней</a:t>
            </a:r>
            <a:endParaRPr lang="ru-RU" sz="2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7086600" y="4800600"/>
            <a:ext cx="1828800" cy="1554163"/>
          </a:xfrm>
        </p:spPr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3200400" cy="1143000"/>
          </a:xfrm>
        </p:spPr>
        <p:txBody>
          <a:bodyPr/>
          <a:lstStyle/>
          <a:p>
            <a:r>
              <a:rPr lang="ru-RU" dirty="0" smtClean="0"/>
              <a:t>малярия</a:t>
            </a:r>
            <a:endParaRPr lang="ru-RU" dirty="0"/>
          </a:p>
        </p:txBody>
      </p:sp>
      <p:pic>
        <p:nvPicPr>
          <p:cNvPr id="5" name="Содержимое 4" descr="malaria-parasites_1059_600x450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228600" y="2667000"/>
            <a:ext cx="5110692" cy="3833019"/>
          </a:xfrm>
        </p:spPr>
      </p:pic>
      <p:pic>
        <p:nvPicPr>
          <p:cNvPr id="6" name="Содержимое 5" descr="mal-closeupyyy.jpg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4191000" y="533400"/>
            <a:ext cx="4702629" cy="2743200"/>
          </a:xfrm>
        </p:spPr>
      </p:pic>
      <p:pic>
        <p:nvPicPr>
          <p:cNvPr id="7" name="Рисунок 6" descr="plasmodium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486400" y="3505200"/>
            <a:ext cx="3485941" cy="2973943"/>
          </a:xfrm>
          <a:prstGeom prst="rect">
            <a:avLst/>
          </a:prstGeom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энцефалит</a:t>
            </a:r>
            <a:endParaRPr lang="ru-RU" dirty="0"/>
          </a:p>
        </p:txBody>
      </p:sp>
      <p:pic>
        <p:nvPicPr>
          <p:cNvPr id="5" name="Содержимое 4" descr="энцеф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609600" y="1676400"/>
            <a:ext cx="3657600" cy="2790092"/>
          </a:xfrm>
        </p:spPr>
      </p:pic>
      <p:pic>
        <p:nvPicPr>
          <p:cNvPr id="6" name="Содержимое 5" descr="энце.jpeg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4495800" y="3810000"/>
            <a:ext cx="3657600" cy="2743200"/>
          </a:xfrm>
        </p:spPr>
      </p:pic>
      <p:pic>
        <p:nvPicPr>
          <p:cNvPr id="7" name="Рисунок 6" descr="энц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10200" y="609600"/>
            <a:ext cx="2781300" cy="2781300"/>
          </a:xfrm>
          <a:prstGeom prst="rect">
            <a:avLst/>
          </a:prstGeom>
        </p:spPr>
      </p:pic>
      <p:pic>
        <p:nvPicPr>
          <p:cNvPr id="8" name="Содержимое 4" descr="энцеффлллл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9600" y="4572000"/>
            <a:ext cx="3117391" cy="2057400"/>
          </a:xfrm>
          <a:prstGeom prst="rect">
            <a:avLst/>
          </a:prstGeom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82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6" name="Содержимое 5" descr="энцефалm549x500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228600" y="838200"/>
            <a:ext cx="8489080" cy="5303741"/>
          </a:xfrm>
        </p:spPr>
      </p:pic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 rot="5400000">
            <a:off x="266700" y="5524500"/>
            <a:ext cx="1219200" cy="14478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97</TotalTime>
  <Words>255</Words>
  <PresentationFormat>Экран (4:3)</PresentationFormat>
  <Paragraphs>49</Paragraphs>
  <Slides>11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Техническая</vt:lpstr>
      <vt:lpstr> Трансмиссивные  болезни</vt:lpstr>
      <vt:lpstr>Трансмиссивные болезни (от лат.trasmissio – перенос на других)</vt:lpstr>
      <vt:lpstr>Слайд 3</vt:lpstr>
      <vt:lpstr>Переносчики и заболевания</vt:lpstr>
      <vt:lpstr>Характерные особенности трансмиссивных болезней</vt:lpstr>
      <vt:lpstr>Профилактика</vt:lpstr>
      <vt:lpstr>малярия</vt:lpstr>
      <vt:lpstr>энцефалит</vt:lpstr>
      <vt:lpstr>Слайд 9</vt:lpstr>
      <vt:lpstr>тиф</vt:lpstr>
      <vt:lpstr>чума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Трансмиссивные  болезни</dc:title>
  <cp:lastModifiedBy>пронович</cp:lastModifiedBy>
  <cp:revision>14</cp:revision>
  <dcterms:modified xsi:type="dcterms:W3CDTF">2013-03-30T07:15:46Z</dcterms:modified>
</cp:coreProperties>
</file>