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9EB74A5-8B9C-4857-859F-BC51657AE1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7B0A671-7E7F-46F1-9D5D-DA0C176EE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85852" y="235743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300" dirty="0" smtClean="0"/>
              <a:t>У солнышка в гостях.</a:t>
            </a:r>
            <a:br>
              <a:rPr lang="ru-RU" sz="7300" dirty="0" smtClean="0"/>
            </a:br>
            <a:r>
              <a:rPr lang="ru-RU" sz="4000" dirty="0" smtClean="0"/>
              <a:t>Словацкая сказка.</a:t>
            </a:r>
            <a:r>
              <a:rPr lang="ru-RU" sz="7300" dirty="0" smtClean="0"/>
              <a:t/>
            </a:r>
            <a:br>
              <a:rPr lang="ru-RU" sz="7300" dirty="0" smtClean="0"/>
            </a:br>
            <a:r>
              <a:rPr lang="ru-RU" sz="7300" dirty="0" smtClean="0"/>
              <a:t/>
            </a:r>
            <a:br>
              <a:rPr lang="ru-RU" sz="73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Однажды большая туча занавесила небо. Солнце три дня не показывалось. Заскучали цыплята без солнечного света. – Куда это солнышко девалось? Нужно поскорей его найти. – Где же его найдете? –Знать-то мы не знаем, а кого встретим, того спросим. Собрала их наседка в дорогу.</a:t>
            </a:r>
            <a:endParaRPr lang="ru-RU" sz="1800" dirty="0"/>
          </a:p>
        </p:txBody>
      </p:sp>
      <p:pic>
        <p:nvPicPr>
          <p:cNvPr id="6" name="Содержимое 5" descr="230320132717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7" y="1785926"/>
            <a:ext cx="6715172" cy="4462474"/>
          </a:xfrm>
          <a:ln w="76200"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Отправились цыплята. Шли, шли- и видят: в огороде, за кочаном капусты, сидит улитка. Сама большая, на спине хатка стоит. Остановились цыплята и спрашивают. –Улитка, улитка не знаешь ли, где солнышко живет?- Не знаю. Вон на плетне сорока сидит, может она знает?</a:t>
            </a:r>
            <a:endParaRPr lang="ru-RU" sz="1800" dirty="0"/>
          </a:p>
        </p:txBody>
      </p:sp>
      <p:pic>
        <p:nvPicPr>
          <p:cNvPr id="6" name="Содержимое 5" descr="230320132715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1785926"/>
            <a:ext cx="6072230" cy="4336202"/>
          </a:xfrm>
          <a:ln w="76200"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Подлетела к ним сорока, затараторила, затрещала:- Цыплята, куда вы идете, куда? Отвечают цыплята:- Да вот солнышко скрылось. Идем его искать. –И я пойду с вами!- А ты знаешь, где солнышко живет?- Я то не знаю, а заяц, может, знает: он по соседству, за межой живет!- затрещала сорока.</a:t>
            </a:r>
            <a:endParaRPr lang="ru-RU" sz="1800" dirty="0"/>
          </a:p>
        </p:txBody>
      </p:sp>
      <p:pic>
        <p:nvPicPr>
          <p:cNvPr id="4" name="Содержимое 3" descr="230320132718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1857364"/>
            <a:ext cx="5936387" cy="4197351"/>
          </a:xfrm>
          <a:ln w="76200"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Увидел заяц, что к нему гости идут, пошире ворота распахнул. –Заяц, заяц,- запищали цыплята,- не знаешь ли где солнышко живет </a:t>
            </a:r>
            <a:r>
              <a:rPr lang="ru-RU" sz="1800" dirty="0" err="1" smtClean="0"/>
              <a:t>живет</a:t>
            </a:r>
            <a:r>
              <a:rPr lang="ru-RU" sz="1800" dirty="0" smtClean="0"/>
              <a:t>? Мы его ищем. – Я-то не знаю, а вот моя соседка утка- та, наверно, знает: она около ручья, в камышах живет. Повел заяц всех к ручью.</a:t>
            </a:r>
            <a:endParaRPr lang="ru-RU" sz="1800" dirty="0"/>
          </a:p>
        </p:txBody>
      </p:sp>
      <p:pic>
        <p:nvPicPr>
          <p:cNvPr id="4" name="Содержимое 3" descr="230320132714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785926"/>
            <a:ext cx="6565288" cy="4298015"/>
          </a:xfrm>
          <a:ln w="76200"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9">
      <a:dk1>
        <a:sysClr val="windowText" lastClr="000000"/>
      </a:dk1>
      <a:lt1>
        <a:srgbClr val="FFFF65"/>
      </a:lt1>
      <a:dk2>
        <a:srgbClr val="4F271C"/>
      </a:dk2>
      <a:lt2>
        <a:srgbClr val="F88630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86</TotalTime>
  <Words>246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У солнышка в гостях. Словацкая сказка.   </vt:lpstr>
      <vt:lpstr>Однажды большая туча занавесила небо. Солнце три дня не показывалось. Заскучали цыплята без солнечного света. – Куда это солнышко девалось? Нужно поскорей его найти. – Где же его найдете? –Знать-то мы не знаем, а кого встретим, того спросим. Собрала их наседка в дорогу.</vt:lpstr>
      <vt:lpstr>Отправились цыплята. Шли, шли- и видят: в огороде, за кочаном капусты, сидит улитка. Сама большая, на спине хатка стоит. Остановились цыплята и спрашивают. –Улитка, улитка не знаешь ли, где солнышко живет?- Не знаю. Вон на плетне сорока сидит, может она знает?</vt:lpstr>
      <vt:lpstr>Подлетела к ним сорока, затараторила, затрещала:- Цыплята, куда вы идете, куда? Отвечают цыплята:- Да вот солнышко скрылось. Идем его искать. –И я пойду с вами!- А ты знаешь, где солнышко живет?- Я то не знаю, а заяц, может, знает: он по соседству, за межой живет!- затрещала сорока.</vt:lpstr>
      <vt:lpstr>Увидел заяц, что к нему гости идут, пошире ворота распахнул. –Заяц, заяц,- запищали цыплята,- не знаешь ли где солнышко живет живет? Мы его ищем. – Я-то не знаю, а вот моя соседка утка- та, наверно, знает: она около ручья, в камышах живет. Повел заяц всех к ручью.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Антонина</cp:lastModifiedBy>
  <cp:revision>10</cp:revision>
  <dcterms:created xsi:type="dcterms:W3CDTF">2013-03-24T10:01:04Z</dcterms:created>
  <dcterms:modified xsi:type="dcterms:W3CDTF">2013-03-30T13:52:39Z</dcterms:modified>
</cp:coreProperties>
</file>