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-Эй, соседка, ты дома или нет?- крикнул заяц. –Дома, дома!- закрякала утка.- Все никак не могу просохнуть- солнца-то три дня не было. – А мы как раз солнышко идем искать!- закричали ей в ответ цыплята, сорока и заяц.- Не знаешь ли, где оно живет?- Я-то не знаю, а вот за ручьем, под дуплистым буком, е живет- он знает.</a:t>
            </a:r>
            <a:endParaRPr lang="ru-RU" sz="1800" dirty="0"/>
          </a:p>
        </p:txBody>
      </p:sp>
      <p:pic>
        <p:nvPicPr>
          <p:cNvPr id="4" name="Содержимое 3" descr="2303201327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643050"/>
            <a:ext cx="6550324" cy="4481128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А еж сидел под буком и дремал.- Ежил, ежик,- ты не знаешь где солнышко живет? Три дня его не было на небе, уж не захворало ли? Подумал еж и говорит:- Как не знать! Знаю, где солнышко живет. За буком- большая гора. На горе- большое облако. Над облаком- серебристый месяц, а там до солнца рукой подать.</a:t>
            </a:r>
            <a:endParaRPr lang="ru-RU" sz="1800" dirty="0"/>
          </a:p>
        </p:txBody>
      </p:sp>
      <p:pic>
        <p:nvPicPr>
          <p:cNvPr id="4" name="Содержимое 3" descr="2303201327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928802"/>
            <a:ext cx="6073861" cy="4212609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Вот пришли они на макушку высокой горы. А там облако за вершину уцепилось и лежит полеживает. Залезли они  на облако, уселись покрепче, и полетело облако прямехонько к месяцу в гости.- Месяц, месяц, покажи нам где солнышко живет? Три дня его не было на небе, соскучились мы без него.</a:t>
            </a:r>
            <a:endParaRPr lang="ru-RU" sz="1800" dirty="0"/>
          </a:p>
        </p:txBody>
      </p:sp>
      <p:pic>
        <p:nvPicPr>
          <p:cNvPr id="4" name="Содержимое 3" descr="230320132713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714488"/>
            <a:ext cx="6474422" cy="4434846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98080" cy="57864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Привел их месяц прямо к воротам </a:t>
            </a:r>
            <a:r>
              <a:rPr lang="ru-RU" sz="1800" dirty="0" err="1" smtClean="0"/>
              <a:t>солнцева</a:t>
            </a:r>
            <a:r>
              <a:rPr lang="ru-RU" sz="1800" dirty="0" smtClean="0"/>
              <a:t> дома, а в доме темно, света нет.</a:t>
            </a:r>
            <a:r>
              <a:rPr lang="ru-RU" sz="1800" b="1" dirty="0" smtClean="0"/>
              <a:t> Тут </a:t>
            </a:r>
            <a:r>
              <a:rPr lang="ru-RU" sz="1800" dirty="0" smtClean="0"/>
              <a:t>сорока затрещала, цыплята запищали, утка закрякала, заяц ушами захлопал, а еж палочкой застучал:</a:t>
            </a:r>
            <a:br>
              <a:rPr lang="ru-RU" sz="1800" dirty="0" smtClean="0"/>
            </a:br>
            <a:r>
              <a:rPr lang="ru-RU" sz="1800" dirty="0" smtClean="0"/>
              <a:t>- Солнышко-ведрышко, выгляни, высвети!</a:t>
            </a:r>
            <a:br>
              <a:rPr lang="ru-RU" sz="1800" dirty="0" smtClean="0"/>
            </a:br>
            <a:r>
              <a:rPr lang="ru-RU" sz="1800" dirty="0" smtClean="0"/>
              <a:t>- Кто под окошком кричит? - спросило солнышко. - Кто мне спать мешает?</a:t>
            </a:r>
            <a:br>
              <a:rPr lang="ru-RU" sz="1800" dirty="0" smtClean="0"/>
            </a:br>
            <a:r>
              <a:rPr lang="ru-RU" sz="1800" dirty="0" smtClean="0"/>
              <a:t>- Это мы - цыплята, да сорока, да заяц, да утка, да еж. Пришли тебя будить - утро настало.</a:t>
            </a:r>
            <a:r>
              <a:rPr lang="ru-RU" sz="1600" b="1" dirty="0" smtClean="0"/>
              <a:t> </a:t>
            </a:r>
            <a:r>
              <a:rPr lang="ru-RU" sz="1600" dirty="0" smtClean="0"/>
              <a:t>- Ох, ох!..- застонало солнышко. - Да как мне на небо выглянуть? Три дня меня туча прятала, три дня собой заслоняла, я теперь и заблестеть не смогу...</a:t>
            </a:r>
            <a:r>
              <a:rPr lang="ru-RU" sz="1600" b="1" dirty="0" smtClean="0"/>
              <a:t> </a:t>
            </a:r>
            <a:r>
              <a:rPr lang="ru-RU" sz="1600" dirty="0" smtClean="0"/>
              <a:t>Услыхал про это заяц - схватил ведро и давай воду таскать. Услыхала про это утка - давай солнце водой умывать. А сорока - полотенцем вытирать. А еж давай колючей щетинкой начищать. А цыплята - те стали с солнышка соринки смахивать.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435608" y="6248399"/>
            <a:ext cx="642254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Выглянуло солнце на небо чистое, ясное да золотое. И всюду стало светло и тепло.</a:t>
            </a:r>
            <a:r>
              <a:rPr lang="ru-RU" sz="1800" b="1" dirty="0" smtClean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Вышла погреться на солнышке и курица. Вышла, закудахтала, цыплят к себе подзывает. А цыплята тут как тут. По двору бегают, зерна ищут, на солнышке греются. Кто не верит, пусть посмотрит - бегают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Содержимое 5" descr="230320132719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928802"/>
            <a:ext cx="5767217" cy="4198612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9">
      <a:dk1>
        <a:sysClr val="windowText" lastClr="000000"/>
      </a:dk1>
      <a:lt1>
        <a:srgbClr val="FFFF65"/>
      </a:lt1>
      <a:dk2>
        <a:srgbClr val="4F271C"/>
      </a:dk2>
      <a:lt2>
        <a:srgbClr val="F88630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257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-Эй, соседка, ты дома или нет?- крикнул заяц. –Дома, дома!- закрякала утка.- Все никак не могу просохнуть- солнца-то три дня не было. – А мы как раз солнышко идем искать!- закричали ей в ответ цыплята, сорока и заяц.- Не знаешь ли, где оно живет?- Я-то не знаю, а вот за ручьем, под дуплистым буком, е живет- он знает.</vt:lpstr>
      <vt:lpstr>А еж сидел под буком и дремал.- Ежил, ежик,- ты не знаешь где солнышко живет? Три дня его не было на небе, уж не захворало ли? Подумал еж и говорит:- Как не знать! Знаю, где солнышко живет. За буком- большая гора. На горе- большое облако. Над облаком- серебристый месяц, а там до солнца рукой подать.</vt:lpstr>
      <vt:lpstr>Вот пришли они на макушку высокой горы. А там облако за вершину уцепилось и лежит полеживает. Залезли они  на облако, уселись покрепче, и полетело облако прямехонько к месяцу в гости.- Месяц, месяц, покажи нам где солнышко живет? Три дня его не было на небе, соскучились мы без него.</vt:lpstr>
      <vt:lpstr>Привел их месяц прямо к воротам солнцева дома, а в доме темно, света нет. Тут сорока затрещала, цыплята запищали, утка закрякала, заяц ушами захлопал, а еж палочкой застучал: - Солнышко-ведрышко, выгляни, высвети! - Кто под окошком кричит? - спросило солнышко. - Кто мне спать мешает? - Это мы - цыплята, да сорока, да заяц, да утка, да еж. Пришли тебя будить - утро настало. - Ох, ох!..- застонало солнышко. - Да как мне на небо выглянуть? Три дня меня туча прятала, три дня собой заслоняла, я теперь и заблестеть не смогу... Услыхал про это заяц - схватил ведро и давай воду таскать. Услыхала про это утка - давай солнце водой умывать. А сорока - полотенцем вытирать. А еж давай колючей щетинкой начищать. А цыплята - те стали с солнышка соринки смахивать.</vt:lpstr>
      <vt:lpstr>Выглянуло солнце на небо чистое, ясное да золотое. И всюду стало светло и тепло.  Вышла погреться на солнышке и курица. Вышла, закудахтала, цыплят к себе подзывает. А цыплята тут как тут. По двору бегают, зерна ищут, на солнышке греются. Кто не верит, пусть посмотрит - бегают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10</cp:revision>
  <dcterms:created xsi:type="dcterms:W3CDTF">2013-03-24T10:01:04Z</dcterms:created>
  <dcterms:modified xsi:type="dcterms:W3CDTF">2013-03-30T13:53:22Z</dcterms:modified>
</cp:coreProperties>
</file>