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77050" cy="96535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0055" cy="482679"/>
          </a:xfrm>
          <a:prstGeom prst="rect">
            <a:avLst/>
          </a:prstGeom>
        </p:spPr>
        <p:txBody>
          <a:bodyPr vert="horz" lIns="94458" tIns="47229" rIns="94458" bIns="47229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95404" y="0"/>
            <a:ext cx="2980055" cy="482679"/>
          </a:xfrm>
          <a:prstGeom prst="rect">
            <a:avLst/>
          </a:prstGeom>
        </p:spPr>
        <p:txBody>
          <a:bodyPr vert="horz" lIns="94458" tIns="47229" rIns="94458" bIns="47229" rtlCol="0"/>
          <a:lstStyle>
            <a:lvl1pPr algn="r">
              <a:defRPr sz="1200"/>
            </a:lvl1pPr>
          </a:lstStyle>
          <a:p>
            <a:fld id="{1EC00D4F-A1D6-4881-A17F-9C0BAF316002}" type="datetimeFigureOut">
              <a:rPr lang="ru-RU" smtClean="0"/>
              <a:t>14.12.2012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169233"/>
            <a:ext cx="2980055" cy="482679"/>
          </a:xfrm>
          <a:prstGeom prst="rect">
            <a:avLst/>
          </a:prstGeom>
        </p:spPr>
        <p:txBody>
          <a:bodyPr vert="horz" lIns="94458" tIns="47229" rIns="94458" bIns="47229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95404" y="9169233"/>
            <a:ext cx="2980055" cy="482679"/>
          </a:xfrm>
          <a:prstGeom prst="rect">
            <a:avLst/>
          </a:prstGeom>
        </p:spPr>
        <p:txBody>
          <a:bodyPr vert="horz" lIns="94458" tIns="47229" rIns="94458" bIns="47229" rtlCol="0" anchor="b"/>
          <a:lstStyle>
            <a:lvl1pPr algn="r">
              <a:defRPr sz="1200"/>
            </a:lvl1pPr>
          </a:lstStyle>
          <a:p>
            <a:fld id="{7431892E-7E14-4C53-A01C-2F4B865A6B5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CA07-62D9-49CC-8600-9411BB4E8C6A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2B053-A204-4F58-9402-1A02D3EB3D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CA07-62D9-49CC-8600-9411BB4E8C6A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2B053-A204-4F58-9402-1A02D3EB3D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CA07-62D9-49CC-8600-9411BB4E8C6A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2B053-A204-4F58-9402-1A02D3EB3D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CA07-62D9-49CC-8600-9411BB4E8C6A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2B053-A204-4F58-9402-1A02D3EB3D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CA07-62D9-49CC-8600-9411BB4E8C6A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2B053-A204-4F58-9402-1A02D3EB3D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CA07-62D9-49CC-8600-9411BB4E8C6A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2B053-A204-4F58-9402-1A02D3EB3D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CA07-62D9-49CC-8600-9411BB4E8C6A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2B053-A204-4F58-9402-1A02D3EB3D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CA07-62D9-49CC-8600-9411BB4E8C6A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2B053-A204-4F58-9402-1A02D3EB3D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CA07-62D9-49CC-8600-9411BB4E8C6A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2B053-A204-4F58-9402-1A02D3EB3D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CA07-62D9-49CC-8600-9411BB4E8C6A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2B053-A204-4F58-9402-1A02D3EB3D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CA07-62D9-49CC-8600-9411BB4E8C6A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2B053-A204-4F58-9402-1A02D3EB3D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FCA07-62D9-49CC-8600-9411BB4E8C6A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C2B053-A204-4F58-9402-1A02D3EB3D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722" y="1"/>
            <a:ext cx="915744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2357422" y="642918"/>
            <a:ext cx="3941977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Сложение  </a:t>
            </a:r>
          </a:p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и</a:t>
            </a:r>
          </a:p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 вычитание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00298" y="428604"/>
            <a:ext cx="39951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«Молчанка»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2643174" y="1785926"/>
            <a:ext cx="6116813" cy="3352222"/>
            <a:chOff x="714348" y="1785926"/>
            <a:chExt cx="6116813" cy="3352222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785786" y="1785926"/>
              <a:ext cx="2473754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2</a:t>
              </a:r>
              <a:r>
                <a:rPr lang="ru-RU" sz="54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 - _ = 1</a:t>
              </a:r>
              <a:endPara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714348" y="3071810"/>
              <a:ext cx="2643206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4  -_= 3</a:t>
              </a:r>
              <a:endPara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714348" y="4214818"/>
              <a:ext cx="239200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54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 </a:t>
              </a:r>
              <a:r>
                <a:rPr lang="ru-RU" sz="54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_ +3= 4</a:t>
              </a:r>
              <a:endParaRPr lang="ru-RU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4500562" y="1785926"/>
              <a:ext cx="211628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2+_= 6</a:t>
              </a:r>
              <a:endPara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4643438" y="3071810"/>
              <a:ext cx="2146742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5- _= 3</a:t>
              </a:r>
              <a:endPara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714876" y="4071942"/>
              <a:ext cx="211628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3</a:t>
              </a:r>
              <a:r>
                <a:rPr lang="ru-RU" sz="54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+_= 4</a:t>
              </a:r>
              <a:endPara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85860"/>
            <a:ext cx="2423519" cy="4305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86446" y="642918"/>
            <a:ext cx="21226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5+1= </a:t>
            </a: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86446" y="1714488"/>
            <a:ext cx="19591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6+1=7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2928934"/>
            <a:ext cx="8083174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Вывод: если  прибавляем</a:t>
            </a:r>
          </a:p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числу 1 , получается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следующее число.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32385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43438" y="642918"/>
            <a:ext cx="24288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10-1= </a:t>
            </a: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9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7365" y="1571612"/>
            <a:ext cx="229173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9-1=8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2928934"/>
            <a:ext cx="7356630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Вывод: если  вычитаем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 числа 1 , получается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предыдущее  число.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85728"/>
            <a:ext cx="32385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005990" y="3000372"/>
            <a:ext cx="51380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Учебник: стр. 80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285860"/>
            <a:ext cx="2857520" cy="502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51597" cy="6357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4429124" y="1643050"/>
            <a:ext cx="19591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1+1=2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43372" y="2571744"/>
            <a:ext cx="25106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10 - 1=9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285720" y="1285860"/>
            <a:ext cx="492922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357430"/>
            <a:ext cx="55370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 за урок!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</TotalTime>
  <Words>79</Words>
  <Application>Microsoft Office PowerPoint</Application>
  <PresentationFormat>Экран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Анна</cp:lastModifiedBy>
  <cp:revision>9</cp:revision>
  <dcterms:created xsi:type="dcterms:W3CDTF">2012-12-09T14:24:21Z</dcterms:created>
  <dcterms:modified xsi:type="dcterms:W3CDTF">2012-12-14T11:46:11Z</dcterms:modified>
</cp:coreProperties>
</file>