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7" r:id="rId2"/>
    <p:sldId id="258" r:id="rId3"/>
    <p:sldId id="259" r:id="rId4"/>
    <p:sldId id="262" r:id="rId5"/>
    <p:sldId id="260" r:id="rId6"/>
    <p:sldId id="264"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9" d="100"/>
          <a:sy n="39" d="100"/>
        </p:scale>
        <p:origin x="-1380"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Date Placeholder 29"/>
          <p:cNvSpPr>
            <a:spLocks noGrp="1"/>
          </p:cNvSpPr>
          <p:nvPr>
            <p:ph type="dt" sz="half" idx="10"/>
          </p:nvPr>
        </p:nvSpPr>
        <p:spPr/>
        <p:txBody>
          <a:bodyPr/>
          <a:lstStyle/>
          <a:p>
            <a:fld id="{A37BDA07-A5F4-43F1-88BB-8790D4DE540C}" type="datetimeFigureOut">
              <a:rPr lang="ru-RU" smtClean="0"/>
              <a:t>18.09.2011</a:t>
            </a:fld>
            <a:endParaRPr lang="ru-RU"/>
          </a:p>
        </p:txBody>
      </p:sp>
      <p:sp>
        <p:nvSpPr>
          <p:cNvPr id="19" name="Footer Placeholder 18"/>
          <p:cNvSpPr>
            <a:spLocks noGrp="1"/>
          </p:cNvSpPr>
          <p:nvPr>
            <p:ph type="ftr" sz="quarter" idx="11"/>
          </p:nvPr>
        </p:nvSpPr>
        <p:spPr/>
        <p:txBody>
          <a:bodyPr/>
          <a:lstStyle/>
          <a:p>
            <a:endParaRPr lang="ru-RU"/>
          </a:p>
        </p:txBody>
      </p:sp>
      <p:sp>
        <p:nvSpPr>
          <p:cNvPr id="27" name="Slide Number Placeholder 26"/>
          <p:cNvSpPr>
            <a:spLocks noGrp="1"/>
          </p:cNvSpPr>
          <p:nvPr>
            <p:ph type="sldNum" sz="quarter" idx="12"/>
          </p:nvPr>
        </p:nvSpPr>
        <p:spPr/>
        <p:txBody>
          <a:bodyPr/>
          <a:lstStyle/>
          <a:p>
            <a:fld id="{5FAF6EE9-A184-4781-891B-15EE20C5020F}"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ru-RU" smtClean="0"/>
              <a:t>Образец заголовка</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A37BDA07-A5F4-43F1-88BB-8790D4DE540C}" type="datetimeFigureOut">
              <a:rPr lang="ru-RU" smtClean="0"/>
              <a:t>18.09.2011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FAF6EE9-A184-4781-891B-15EE20C5020F}"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A37BDA07-A5F4-43F1-88BB-8790D4DE540C}" type="datetimeFigureOut">
              <a:rPr lang="ru-RU" smtClean="0"/>
              <a:t>18.09.2011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FAF6EE9-A184-4781-891B-15EE20C5020F}"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ru-RU" smtClean="0"/>
              <a:t>Образец заголовка</a:t>
            </a:r>
            <a:endParaRPr kumimoji="0" lang="en-US"/>
          </a:p>
        </p:txBody>
      </p:sp>
      <p:sp>
        <p:nvSpPr>
          <p:cNvPr id="3" name="Content Placeholder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A37BDA07-A5F4-43F1-88BB-8790D4DE540C}" type="datetimeFigureOut">
              <a:rPr lang="ru-RU" smtClean="0"/>
              <a:t>18.09.2011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FAF6EE9-A184-4781-891B-15EE20C5020F}"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Date Placeholder 3"/>
          <p:cNvSpPr>
            <a:spLocks noGrp="1"/>
          </p:cNvSpPr>
          <p:nvPr>
            <p:ph type="dt" sz="half" idx="10"/>
          </p:nvPr>
        </p:nvSpPr>
        <p:spPr/>
        <p:txBody>
          <a:bodyPr/>
          <a:lstStyle/>
          <a:p>
            <a:fld id="{A37BDA07-A5F4-43F1-88BB-8790D4DE540C}" type="datetimeFigureOut">
              <a:rPr lang="ru-RU" smtClean="0"/>
              <a:t>18.09.2011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FAF6EE9-A184-4781-891B-15EE20C5020F}"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Date Placeholder 4"/>
          <p:cNvSpPr>
            <a:spLocks noGrp="1"/>
          </p:cNvSpPr>
          <p:nvPr>
            <p:ph type="dt" sz="half" idx="10"/>
          </p:nvPr>
        </p:nvSpPr>
        <p:spPr/>
        <p:txBody>
          <a:bodyPr/>
          <a:lstStyle/>
          <a:p>
            <a:fld id="{A37BDA07-A5F4-43F1-88BB-8790D4DE540C}" type="datetimeFigureOut">
              <a:rPr lang="ru-RU" smtClean="0"/>
              <a:t>18.09.2011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FAF6EE9-A184-4781-891B-15EE20C5020F}"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Date Placeholder 6"/>
          <p:cNvSpPr>
            <a:spLocks noGrp="1"/>
          </p:cNvSpPr>
          <p:nvPr>
            <p:ph type="dt" sz="half" idx="10"/>
          </p:nvPr>
        </p:nvSpPr>
        <p:spPr/>
        <p:txBody>
          <a:bodyPr/>
          <a:lstStyle/>
          <a:p>
            <a:fld id="{A37BDA07-A5F4-43F1-88BB-8790D4DE540C}" type="datetimeFigureOut">
              <a:rPr lang="ru-RU" smtClean="0"/>
              <a:t>18.09.2011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5FAF6EE9-A184-4781-891B-15EE20C5020F}"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Date Placeholder 2"/>
          <p:cNvSpPr>
            <a:spLocks noGrp="1"/>
          </p:cNvSpPr>
          <p:nvPr>
            <p:ph type="dt" sz="half" idx="10"/>
          </p:nvPr>
        </p:nvSpPr>
        <p:spPr/>
        <p:txBody>
          <a:bodyPr/>
          <a:lstStyle/>
          <a:p>
            <a:fld id="{A37BDA07-A5F4-43F1-88BB-8790D4DE540C}" type="datetimeFigureOut">
              <a:rPr lang="ru-RU" smtClean="0"/>
              <a:t>18.09.2011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5FAF6EE9-A184-4781-891B-15EE20C5020F}"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7BDA07-A5F4-43F1-88BB-8790D4DE540C}" type="datetimeFigureOut">
              <a:rPr lang="ru-RU" smtClean="0"/>
              <a:t>18.09.2011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5FAF6EE9-A184-4781-891B-15EE20C5020F}"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Date Placeholder 4"/>
          <p:cNvSpPr>
            <a:spLocks noGrp="1"/>
          </p:cNvSpPr>
          <p:nvPr>
            <p:ph type="dt" sz="half" idx="10"/>
          </p:nvPr>
        </p:nvSpPr>
        <p:spPr/>
        <p:txBody>
          <a:bodyPr/>
          <a:lstStyle/>
          <a:p>
            <a:fld id="{A37BDA07-A5F4-43F1-88BB-8790D4DE540C}" type="datetimeFigureOut">
              <a:rPr lang="ru-RU" smtClean="0"/>
              <a:t>18.09.2011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FAF6EE9-A184-4781-891B-15EE20C5020F}"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Date Placeholder 4"/>
          <p:cNvSpPr>
            <a:spLocks noGrp="1"/>
          </p:cNvSpPr>
          <p:nvPr>
            <p:ph type="dt" sz="half" idx="10"/>
          </p:nvPr>
        </p:nvSpPr>
        <p:spPr/>
        <p:txBody>
          <a:bodyPr/>
          <a:lstStyle/>
          <a:p>
            <a:fld id="{A37BDA07-A5F4-43F1-88BB-8790D4DE540C}" type="datetimeFigureOut">
              <a:rPr lang="ru-RU" smtClean="0"/>
              <a:t>18.09.2011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xfrm>
            <a:off x="8077200" y="6356350"/>
            <a:ext cx="609600" cy="365125"/>
          </a:xfrm>
        </p:spPr>
        <p:txBody>
          <a:bodyPr/>
          <a:lstStyle/>
          <a:p>
            <a:fld id="{5FAF6EE9-A184-4781-891B-15EE20C5020F}" type="slidenum">
              <a:rPr lang="ru-RU" smtClean="0"/>
              <a:t>‹#›</a:t>
            </a:fld>
            <a:endParaRPr lang="ru-RU"/>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A37BDA07-A5F4-43F1-88BB-8790D4DE540C}" type="datetimeFigureOut">
              <a:rPr lang="ru-RU" smtClean="0"/>
              <a:t>18.09.2011</a:t>
            </a:fld>
            <a:endParaRPr lang="ru-RU"/>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FAF6EE9-A184-4781-891B-15EE20C5020F}" type="slidenum">
              <a:rPr lang="ru-RU" smtClean="0"/>
              <a:t>‹#›</a:t>
            </a:fld>
            <a:endParaRPr lang="ru-RU"/>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32656"/>
            <a:ext cx="8229600" cy="1440160"/>
          </a:xfrm>
        </p:spPr>
        <p:txBody>
          <a:bodyPr>
            <a:normAutofit fontScale="90000"/>
          </a:bodyPr>
          <a:lstStyle/>
          <a:p>
            <a:pPr algn="ctr"/>
            <a:r>
              <a:rPr lang="ru-RU" b="1" i="1" dirty="0" smtClean="0">
                <a:solidFill>
                  <a:srgbClr val="FF0000"/>
                </a:solidFill>
                <a:effectLst>
                  <a:outerShdw blurRad="38100" dist="38100" dir="2700000" algn="tl">
                    <a:srgbClr val="000000">
                      <a:alpha val="43137"/>
                    </a:srgbClr>
                  </a:outerShdw>
                </a:effectLst>
              </a:rPr>
              <a:t/>
            </a:r>
            <a:br>
              <a:rPr lang="ru-RU" b="1" i="1" dirty="0" smtClean="0">
                <a:solidFill>
                  <a:srgbClr val="FF0000"/>
                </a:solidFill>
                <a:effectLst>
                  <a:outerShdw blurRad="38100" dist="38100" dir="2700000" algn="tl">
                    <a:srgbClr val="000000">
                      <a:alpha val="43137"/>
                    </a:srgbClr>
                  </a:outerShdw>
                </a:effectLst>
              </a:rPr>
            </a:br>
            <a:r>
              <a:rPr lang="en-US" b="1" i="1" dirty="0" smtClean="0">
                <a:solidFill>
                  <a:srgbClr val="FF0000"/>
                </a:solidFill>
                <a:effectLst>
                  <a:outerShdw blurRad="38100" dist="38100" dir="2700000" algn="tl">
                    <a:srgbClr val="000000">
                      <a:alpha val="43137"/>
                    </a:srgbClr>
                  </a:outerShdw>
                </a:effectLst>
              </a:rPr>
              <a:t/>
            </a:r>
            <a:br>
              <a:rPr lang="en-US" b="1" i="1" dirty="0" smtClean="0">
                <a:solidFill>
                  <a:srgbClr val="FF0000"/>
                </a:solidFill>
                <a:effectLst>
                  <a:outerShdw blurRad="38100" dist="38100" dir="2700000" algn="tl">
                    <a:srgbClr val="000000">
                      <a:alpha val="43137"/>
                    </a:srgbClr>
                  </a:outerShdw>
                </a:effectLst>
              </a:rPr>
            </a:br>
            <a:r>
              <a:rPr lang="en-US" i="1" dirty="0">
                <a:solidFill>
                  <a:srgbClr val="FF0000"/>
                </a:solidFill>
                <a:effectLst>
                  <a:outerShdw blurRad="38100" dist="38100" dir="2700000" algn="tl">
                    <a:srgbClr val="000000">
                      <a:alpha val="43137"/>
                    </a:srgbClr>
                  </a:outerShdw>
                </a:effectLst>
              </a:rPr>
              <a:t/>
            </a:r>
            <a:br>
              <a:rPr lang="en-US" i="1" dirty="0">
                <a:solidFill>
                  <a:srgbClr val="FF0000"/>
                </a:solidFill>
                <a:effectLst>
                  <a:outerShdw blurRad="38100" dist="38100" dir="2700000" algn="tl">
                    <a:srgbClr val="000000">
                      <a:alpha val="43137"/>
                    </a:srgbClr>
                  </a:outerShdw>
                </a:effectLst>
              </a:rPr>
            </a:br>
            <a:r>
              <a:rPr lang="en-US" i="1" dirty="0" smtClean="0">
                <a:solidFill>
                  <a:srgbClr val="FF0000"/>
                </a:solidFill>
                <a:effectLst>
                  <a:outerShdw blurRad="38100" dist="38100" dir="2700000" algn="tl">
                    <a:srgbClr val="000000">
                      <a:alpha val="43137"/>
                    </a:srgbClr>
                  </a:outerShdw>
                </a:effectLst>
              </a:rPr>
              <a:t/>
            </a:r>
            <a:br>
              <a:rPr lang="en-US" i="1" dirty="0" smtClean="0">
                <a:solidFill>
                  <a:srgbClr val="FF0000"/>
                </a:solidFill>
                <a:effectLst>
                  <a:outerShdw blurRad="38100" dist="38100" dir="2700000" algn="tl">
                    <a:srgbClr val="000000">
                      <a:alpha val="43137"/>
                    </a:srgbClr>
                  </a:outerShdw>
                </a:effectLst>
              </a:rPr>
            </a:br>
            <a:r>
              <a:rPr lang="en-US" i="1" dirty="0">
                <a:solidFill>
                  <a:srgbClr val="FF0000"/>
                </a:solidFill>
                <a:effectLst>
                  <a:outerShdw blurRad="38100" dist="38100" dir="2700000" algn="tl">
                    <a:srgbClr val="000000">
                      <a:alpha val="43137"/>
                    </a:srgbClr>
                  </a:outerShdw>
                </a:effectLst>
              </a:rPr>
              <a:t/>
            </a:r>
            <a:br>
              <a:rPr lang="en-US" i="1" dirty="0">
                <a:solidFill>
                  <a:srgbClr val="FF0000"/>
                </a:solidFill>
                <a:effectLst>
                  <a:outerShdw blurRad="38100" dist="38100" dir="2700000" algn="tl">
                    <a:srgbClr val="000000">
                      <a:alpha val="43137"/>
                    </a:srgbClr>
                  </a:outerShdw>
                </a:effectLst>
              </a:rPr>
            </a:br>
            <a:r>
              <a:rPr lang="en-US" i="1" dirty="0" smtClean="0">
                <a:solidFill>
                  <a:srgbClr val="FF0000"/>
                </a:solidFill>
                <a:effectLst>
                  <a:outerShdw blurRad="38100" dist="38100" dir="2700000" algn="tl">
                    <a:srgbClr val="000000">
                      <a:alpha val="43137"/>
                    </a:srgbClr>
                  </a:outerShdw>
                </a:effectLst>
              </a:rPr>
              <a:t/>
            </a:r>
            <a:br>
              <a:rPr lang="en-US" i="1" dirty="0" smtClean="0">
                <a:solidFill>
                  <a:srgbClr val="FF0000"/>
                </a:solidFill>
                <a:effectLst>
                  <a:outerShdw blurRad="38100" dist="38100" dir="2700000" algn="tl">
                    <a:srgbClr val="000000">
                      <a:alpha val="43137"/>
                    </a:srgbClr>
                  </a:outerShdw>
                </a:effectLst>
              </a:rPr>
            </a:br>
            <a:r>
              <a:rPr lang="en-US" sz="4000" b="1" i="1" dirty="0" smtClean="0">
                <a:solidFill>
                  <a:srgbClr val="FF0000"/>
                </a:solidFill>
                <a:effectLst>
                  <a:outerShdw blurRad="38100" dist="38100" dir="2700000" algn="tl">
                    <a:srgbClr val="000000">
                      <a:alpha val="43137"/>
                    </a:srgbClr>
                  </a:outerShdw>
                </a:effectLst>
              </a:rPr>
              <a:t>Providing</a:t>
            </a:r>
            <a:br>
              <a:rPr lang="en-US" sz="4000" b="1" i="1" dirty="0" smtClean="0">
                <a:solidFill>
                  <a:srgbClr val="FF0000"/>
                </a:solidFill>
                <a:effectLst>
                  <a:outerShdw blurRad="38100" dist="38100" dir="2700000" algn="tl">
                    <a:srgbClr val="000000">
                      <a:alpha val="43137"/>
                    </a:srgbClr>
                  </a:outerShdw>
                </a:effectLst>
              </a:rPr>
            </a:br>
            <a:r>
              <a:rPr lang="en-US" sz="4000" b="1" i="1" dirty="0" smtClean="0">
                <a:solidFill>
                  <a:srgbClr val="FF0000"/>
                </a:solidFill>
                <a:effectLst>
                  <a:outerShdw blurRad="38100" dist="38100" dir="2700000" algn="tl">
                    <a:srgbClr val="000000">
                      <a:alpha val="43137"/>
                    </a:srgbClr>
                  </a:outerShdw>
                </a:effectLst>
              </a:rPr>
              <a:t> solutions to problems</a:t>
            </a:r>
            <a:endParaRPr lang="ru-RU" sz="4000" dirty="0"/>
          </a:p>
        </p:txBody>
      </p:sp>
      <p:sp>
        <p:nvSpPr>
          <p:cNvPr id="3" name="Объект 2"/>
          <p:cNvSpPr>
            <a:spLocks noGrp="1"/>
          </p:cNvSpPr>
          <p:nvPr>
            <p:ph idx="1"/>
          </p:nvPr>
        </p:nvSpPr>
        <p:spPr>
          <a:xfrm>
            <a:off x="457200" y="2204864"/>
            <a:ext cx="5024686" cy="3921299"/>
          </a:xfrm>
        </p:spPr>
        <p:txBody>
          <a:bodyPr/>
          <a:lstStyle/>
          <a:p>
            <a:endParaRPr lang="ru-RU" dirty="0"/>
          </a:p>
        </p:txBody>
      </p:sp>
      <p:sp>
        <p:nvSpPr>
          <p:cNvPr id="5" name="TextBox 4"/>
          <p:cNvSpPr txBox="1"/>
          <p:nvPr/>
        </p:nvSpPr>
        <p:spPr>
          <a:xfrm>
            <a:off x="5481886" y="3356992"/>
            <a:ext cx="3662114" cy="1815882"/>
          </a:xfrm>
          <a:prstGeom prst="rect">
            <a:avLst/>
          </a:prstGeom>
          <a:noFill/>
        </p:spPr>
        <p:txBody>
          <a:bodyPr wrap="square" rtlCol="0">
            <a:spAutoFit/>
          </a:bodyPr>
          <a:lstStyle/>
          <a:p>
            <a:r>
              <a:rPr lang="en-US" sz="2800" dirty="0" err="1" smtClean="0"/>
              <a:t>Gainetdinova</a:t>
            </a:r>
            <a:r>
              <a:rPr lang="en-US" sz="2800" dirty="0" smtClean="0"/>
              <a:t> G.A.</a:t>
            </a:r>
          </a:p>
          <a:p>
            <a:r>
              <a:rPr lang="en-US" sz="2800" dirty="0" smtClean="0"/>
              <a:t>School </a:t>
            </a:r>
            <a:r>
              <a:rPr lang="ru-RU" sz="2800" dirty="0" smtClean="0"/>
              <a:t>№1,</a:t>
            </a:r>
            <a:r>
              <a:rPr lang="en-US" sz="2800" dirty="0" smtClean="0"/>
              <a:t> </a:t>
            </a:r>
            <a:r>
              <a:rPr lang="en-US" sz="2800" dirty="0" err="1" smtClean="0"/>
              <a:t>Mendeleevsk</a:t>
            </a:r>
            <a:r>
              <a:rPr lang="en-US" sz="2800" dirty="0" smtClean="0"/>
              <a:t>, </a:t>
            </a:r>
            <a:r>
              <a:rPr lang="en-US" sz="2800" dirty="0" err="1" smtClean="0"/>
              <a:t>Tatarstan</a:t>
            </a:r>
            <a:endParaRPr lang="en-US" sz="2800" dirty="0" smtClean="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2204864"/>
            <a:ext cx="5014342" cy="39020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88844299"/>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7"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900" decel="100000" fill="hold"/>
                                        <p:tgtEl>
                                          <p:spTgt spid="5"/>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20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404664"/>
            <a:ext cx="8568952" cy="4752528"/>
          </a:xfrm>
        </p:spPr>
        <p:txBody>
          <a:bodyPr>
            <a:normAutofit/>
          </a:bodyPr>
          <a:lstStyle/>
          <a:p>
            <a:pPr algn="just"/>
            <a:r>
              <a:rPr lang="en-US" sz="3200" dirty="0" smtClean="0">
                <a:solidFill>
                  <a:srgbClr val="C00000"/>
                </a:solidFill>
              </a:rPr>
              <a:t>Before you write a composition </a:t>
            </a:r>
            <a:r>
              <a:rPr lang="en-US" sz="3200" i="1" dirty="0" smtClean="0">
                <a:solidFill>
                  <a:schemeClr val="tx1"/>
                </a:solidFill>
              </a:rPr>
              <a:t>providing solutions to problems,</a:t>
            </a:r>
            <a:r>
              <a:rPr lang="en-US" sz="3200" dirty="0" smtClean="0"/>
              <a:t> </a:t>
            </a:r>
            <a:r>
              <a:rPr lang="en-US" sz="3200" dirty="0" smtClean="0">
                <a:solidFill>
                  <a:srgbClr val="C00000"/>
                </a:solidFill>
              </a:rPr>
              <a:t>you should make a list of the suggestions and the results.</a:t>
            </a:r>
            <a:r>
              <a:rPr lang="en-US" sz="3200" dirty="0" smtClean="0"/>
              <a:t> </a:t>
            </a:r>
            <a:r>
              <a:rPr lang="en-US" sz="3200" dirty="0" smtClean="0">
                <a:solidFill>
                  <a:schemeClr val="tx1"/>
                </a:solidFill>
              </a:rPr>
              <a:t>START</a:t>
            </a:r>
            <a:r>
              <a:rPr lang="en-US" sz="3200" dirty="0" smtClean="0"/>
              <a:t> </a:t>
            </a:r>
            <a:r>
              <a:rPr lang="en-US" sz="3200" dirty="0" smtClean="0">
                <a:solidFill>
                  <a:srgbClr val="C00000"/>
                </a:solidFill>
              </a:rPr>
              <a:t>by stating the problem(s) and caus</a:t>
            </a:r>
            <a:r>
              <a:rPr lang="en-US" sz="3200" dirty="0" smtClean="0">
                <a:solidFill>
                  <a:srgbClr val="C00000"/>
                </a:solidFill>
              </a:rPr>
              <a:t>e(s),</a:t>
            </a:r>
            <a:r>
              <a:rPr lang="en-US" sz="3200" dirty="0" smtClean="0"/>
              <a:t> </a:t>
            </a:r>
            <a:r>
              <a:rPr lang="en-US" sz="3200" dirty="0" smtClean="0">
                <a:solidFill>
                  <a:schemeClr val="tx1"/>
                </a:solidFill>
              </a:rPr>
              <a:t>then present</a:t>
            </a:r>
            <a:r>
              <a:rPr lang="en-US" sz="3200" dirty="0" smtClean="0">
                <a:solidFill>
                  <a:srgbClr val="C00000"/>
                </a:solidFill>
              </a:rPr>
              <a:t> each of your suggestions and results in separate paragraphs.</a:t>
            </a:r>
            <a:r>
              <a:rPr lang="en-US" sz="3200" dirty="0" smtClean="0"/>
              <a:t> </a:t>
            </a:r>
            <a:r>
              <a:rPr lang="en-US" sz="3200" dirty="0" smtClean="0">
                <a:solidFill>
                  <a:schemeClr val="tx1"/>
                </a:solidFill>
              </a:rPr>
              <a:t>Join</a:t>
            </a:r>
            <a:r>
              <a:rPr lang="en-US" sz="3200" dirty="0" smtClean="0"/>
              <a:t> </a:t>
            </a:r>
            <a:r>
              <a:rPr lang="en-US" sz="3200" dirty="0" smtClean="0">
                <a:solidFill>
                  <a:srgbClr val="C00000"/>
                </a:solidFill>
              </a:rPr>
              <a:t>your suggestions and results using </a:t>
            </a:r>
            <a:r>
              <a:rPr lang="en-US" sz="3200" dirty="0" smtClean="0">
                <a:solidFill>
                  <a:schemeClr val="tx1"/>
                </a:solidFill>
              </a:rPr>
              <a:t>so, consequently, therefore, by doing this, in this way, etc. End </a:t>
            </a:r>
            <a:r>
              <a:rPr lang="en-US" sz="3200" dirty="0" smtClean="0">
                <a:solidFill>
                  <a:srgbClr val="C00000"/>
                </a:solidFill>
              </a:rPr>
              <a:t>by </a:t>
            </a:r>
            <a:r>
              <a:rPr lang="en-US" sz="3200" dirty="0" err="1" smtClean="0">
                <a:solidFill>
                  <a:srgbClr val="C00000"/>
                </a:solidFill>
              </a:rPr>
              <a:t>summarising</a:t>
            </a:r>
            <a:r>
              <a:rPr lang="en-US" sz="3200" dirty="0" smtClean="0">
                <a:solidFill>
                  <a:srgbClr val="C00000"/>
                </a:solidFill>
              </a:rPr>
              <a:t> your opinion.</a:t>
            </a:r>
            <a:endParaRPr lang="ru-RU" sz="3200" dirty="0">
              <a:solidFill>
                <a:srgbClr val="C00000"/>
              </a:solidFill>
            </a:endParaRPr>
          </a:p>
        </p:txBody>
      </p:sp>
      <p:sp>
        <p:nvSpPr>
          <p:cNvPr id="5" name="Объект 4"/>
          <p:cNvSpPr>
            <a:spLocks noGrp="1"/>
          </p:cNvSpPr>
          <p:nvPr>
            <p:ph idx="1"/>
          </p:nvPr>
        </p:nvSpPr>
        <p:spPr>
          <a:xfrm>
            <a:off x="8388424" y="4797152"/>
            <a:ext cx="298376" cy="1527448"/>
          </a:xfrm>
        </p:spPr>
        <p:txBody>
          <a:bodyPr/>
          <a:lstStyle/>
          <a:p>
            <a:endParaRPr lang="ru-RU" dirty="0"/>
          </a:p>
        </p:txBody>
      </p:sp>
    </p:spTree>
    <p:extLst>
      <p:ext uri="{BB962C8B-B14F-4D97-AF65-F5344CB8AC3E}">
        <p14:creationId xmlns:p14="http://schemas.microsoft.com/office/powerpoint/2010/main" val="2845662010"/>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9592" y="476672"/>
            <a:ext cx="7610992" cy="1477570"/>
          </a:xfrm>
        </p:spPr>
        <p:txBody>
          <a:bodyPr>
            <a:noAutofit/>
          </a:bodyPr>
          <a:lstStyle/>
          <a:p>
            <a:r>
              <a:rPr lang="en-US" sz="2400" b="0" dirty="0" smtClean="0">
                <a:solidFill>
                  <a:schemeClr val="tx1">
                    <a:lumMod val="85000"/>
                    <a:lumOff val="15000"/>
                  </a:schemeClr>
                </a:solidFill>
                <a:latin typeface="Times New Roman" pitchFamily="18" charset="0"/>
                <a:cs typeface="Times New Roman" pitchFamily="18" charset="0"/>
              </a:rPr>
              <a:t>Match the SUGGESTIONS with their RESULTS. Then, link the sentences with </a:t>
            </a:r>
            <a:r>
              <a:rPr lang="en-US" sz="2400" b="0" dirty="0" smtClean="0">
                <a:solidFill>
                  <a:srgbClr val="C00000"/>
                </a:solidFill>
                <a:latin typeface="Times New Roman" pitchFamily="18" charset="0"/>
                <a:cs typeface="Times New Roman" pitchFamily="18" charset="0"/>
              </a:rPr>
              <a:t>so that </a:t>
            </a:r>
            <a:r>
              <a:rPr lang="en-US" sz="2400" b="0" dirty="0" smtClean="0">
                <a:solidFill>
                  <a:schemeClr val="tx1"/>
                </a:solidFill>
                <a:latin typeface="Times New Roman" pitchFamily="18" charset="0"/>
                <a:cs typeface="Times New Roman" pitchFamily="18" charset="0"/>
              </a:rPr>
              <a:t>or</a:t>
            </a:r>
            <a:r>
              <a:rPr lang="en-US" sz="2400" b="0" dirty="0" smtClean="0">
                <a:solidFill>
                  <a:srgbClr val="C00000"/>
                </a:solidFill>
                <a:latin typeface="Times New Roman" pitchFamily="18" charset="0"/>
                <a:cs typeface="Times New Roman" pitchFamily="18" charset="0"/>
              </a:rPr>
              <a:t> to </a:t>
            </a:r>
            <a:r>
              <a:rPr lang="en-US" sz="2400" b="0" dirty="0" smtClean="0">
                <a:solidFill>
                  <a:schemeClr val="tx1"/>
                </a:solidFill>
                <a:latin typeface="Times New Roman" pitchFamily="18" charset="0"/>
                <a:cs typeface="Times New Roman" pitchFamily="18" charset="0"/>
              </a:rPr>
              <a:t>and talk about how we can improve the living conditions in our cities.</a:t>
            </a:r>
            <a:br>
              <a:rPr lang="en-US" sz="2400" b="0" dirty="0" smtClean="0">
                <a:solidFill>
                  <a:schemeClr val="tx1"/>
                </a:solidFill>
                <a:latin typeface="Times New Roman" pitchFamily="18" charset="0"/>
                <a:cs typeface="Times New Roman" pitchFamily="18" charset="0"/>
              </a:rPr>
            </a:br>
            <a:endParaRPr lang="ru-RU" sz="2400" b="0" dirty="0">
              <a:solidFill>
                <a:schemeClr val="tx1"/>
              </a:solidFill>
            </a:endParaRPr>
          </a:p>
        </p:txBody>
      </p:sp>
      <p:sp>
        <p:nvSpPr>
          <p:cNvPr id="3" name="Текст 2"/>
          <p:cNvSpPr>
            <a:spLocks noGrp="1"/>
          </p:cNvSpPr>
          <p:nvPr>
            <p:ph type="body" idx="2"/>
          </p:nvPr>
        </p:nvSpPr>
        <p:spPr>
          <a:xfrm>
            <a:off x="467544" y="1772816"/>
            <a:ext cx="7272808" cy="4752528"/>
          </a:xfrm>
        </p:spPr>
        <p:txBody>
          <a:bodyPr>
            <a:noAutofit/>
          </a:bodyPr>
          <a:lstStyle/>
          <a:p>
            <a:pPr marL="109728"/>
            <a:endParaRPr lang="en-US" sz="2400" i="1" dirty="0"/>
          </a:p>
        </p:txBody>
      </p:sp>
      <p:sp>
        <p:nvSpPr>
          <p:cNvPr id="7" name="Объект 6"/>
          <p:cNvSpPr>
            <a:spLocks noGrp="1"/>
          </p:cNvSpPr>
          <p:nvPr>
            <p:ph sz="half" idx="1"/>
          </p:nvPr>
        </p:nvSpPr>
        <p:spPr>
          <a:xfrm flipH="1" flipV="1">
            <a:off x="8100391" y="5654546"/>
            <a:ext cx="792088" cy="870798"/>
          </a:xfrm>
        </p:spPr>
        <p:txBody>
          <a:bodyPr/>
          <a:lstStyle/>
          <a:p>
            <a:endParaRPr lang="ru-RU" dirty="0"/>
          </a:p>
        </p:txBody>
      </p:sp>
      <p:sp>
        <p:nvSpPr>
          <p:cNvPr id="5" name="Скругленный прямоугольник 4"/>
          <p:cNvSpPr/>
          <p:nvPr/>
        </p:nvSpPr>
        <p:spPr>
          <a:xfrm>
            <a:off x="393902" y="1628800"/>
            <a:ext cx="8282554" cy="23762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SUGGESTIONS</a:t>
            </a:r>
          </a:p>
          <a:p>
            <a:pPr algn="just"/>
            <a:r>
              <a:rPr lang="en-US" dirty="0"/>
              <a:t>1. Governments should improve public transport.</a:t>
            </a:r>
          </a:p>
          <a:p>
            <a:pPr algn="just"/>
            <a:r>
              <a:rPr lang="en-US" dirty="0"/>
              <a:t>2. People should get involved in recycling schemes.</a:t>
            </a:r>
          </a:p>
          <a:p>
            <a:pPr algn="just"/>
            <a:r>
              <a:rPr lang="en-US" dirty="0"/>
              <a:t>3. We should ban cars from city centers.</a:t>
            </a:r>
          </a:p>
          <a:p>
            <a:pPr algn="just"/>
            <a:r>
              <a:rPr lang="en-US" dirty="0"/>
              <a:t>4. Governments should force factories to put filters on chimneys.</a:t>
            </a:r>
          </a:p>
          <a:p>
            <a:pPr algn="just"/>
            <a:r>
              <a:rPr lang="en-US" dirty="0"/>
              <a:t>5. We should stop using the products of companies whose factories cause pollution.</a:t>
            </a:r>
          </a:p>
        </p:txBody>
      </p:sp>
      <p:sp>
        <p:nvSpPr>
          <p:cNvPr id="8" name="Скругленный прямоугольник 7"/>
          <p:cNvSpPr/>
          <p:nvPr/>
        </p:nvSpPr>
        <p:spPr>
          <a:xfrm>
            <a:off x="374709" y="4187565"/>
            <a:ext cx="8251443" cy="22322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RESULTS</a:t>
            </a:r>
          </a:p>
          <a:p>
            <a:pPr algn="just"/>
            <a:r>
              <a:rPr lang="en-US" dirty="0" smtClean="0"/>
              <a:t>a There will be less rubbish to pollute the environment.</a:t>
            </a:r>
          </a:p>
          <a:p>
            <a:pPr algn="just"/>
            <a:r>
              <a:rPr lang="en-US" dirty="0" smtClean="0"/>
              <a:t>b We will force them to use environmentally friendly production methods.</a:t>
            </a:r>
          </a:p>
          <a:p>
            <a:pPr algn="just"/>
            <a:r>
              <a:rPr lang="en-US" dirty="0" smtClean="0"/>
              <a:t>c  We can make the streets cleaner, safer and quieter.</a:t>
            </a:r>
          </a:p>
          <a:p>
            <a:pPr algn="just"/>
            <a:r>
              <a:rPr lang="en-US" dirty="0" smtClean="0"/>
              <a:t>d  People won’t have to use cars to get around.</a:t>
            </a:r>
          </a:p>
          <a:p>
            <a:pPr algn="just"/>
            <a:r>
              <a:rPr lang="en-US" dirty="0" smtClean="0"/>
              <a:t>e  The  harmful gases won’t be able to pollute the atmosphere.</a:t>
            </a:r>
            <a:endParaRPr lang="ru-RU" dirty="0"/>
          </a:p>
        </p:txBody>
      </p:sp>
    </p:spTree>
    <p:extLst>
      <p:ext uri="{BB962C8B-B14F-4D97-AF65-F5344CB8AC3E}">
        <p14:creationId xmlns:p14="http://schemas.microsoft.com/office/powerpoint/2010/main" val="2161125043"/>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nodeType="clickEffect" nodePh="1">
                                  <p:stCondLst>
                                    <p:cond delay="0"/>
                                  </p:stCondLst>
                                  <p:endCondLst>
                                    <p:cond evt="begin" delay="0">
                                      <p:tn val="13"/>
                                    </p:cond>
                                  </p:endCondLst>
                                  <p:iterate type="lt">
                                    <p:tmPct val="10000"/>
                                  </p:iterate>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17"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3">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1" presetClass="entr" presetSubtype="1"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heel(1)">
                                      <p:cBhvr>
                                        <p:cTn id="24" dur="2000"/>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26"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down)">
                                      <p:cBhvr>
                                        <p:cTn id="29" dur="580">
                                          <p:stCondLst>
                                            <p:cond delay="0"/>
                                          </p:stCondLst>
                                        </p:cTn>
                                        <p:tgtEl>
                                          <p:spTgt spid="8"/>
                                        </p:tgtEl>
                                      </p:cBhvr>
                                    </p:animEffect>
                                    <p:anim calcmode="lin" valueType="num">
                                      <p:cBhvr>
                                        <p:cTn id="30"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31"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32"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33"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34"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35" dur="26">
                                          <p:stCondLst>
                                            <p:cond delay="650"/>
                                          </p:stCondLst>
                                        </p:cTn>
                                        <p:tgtEl>
                                          <p:spTgt spid="8"/>
                                        </p:tgtEl>
                                      </p:cBhvr>
                                      <p:to x="100000" y="60000"/>
                                    </p:animScale>
                                    <p:animScale>
                                      <p:cBhvr>
                                        <p:cTn id="36" dur="166" decel="50000">
                                          <p:stCondLst>
                                            <p:cond delay="676"/>
                                          </p:stCondLst>
                                        </p:cTn>
                                        <p:tgtEl>
                                          <p:spTgt spid="8"/>
                                        </p:tgtEl>
                                      </p:cBhvr>
                                      <p:to x="100000" y="100000"/>
                                    </p:animScale>
                                    <p:animScale>
                                      <p:cBhvr>
                                        <p:cTn id="37" dur="26">
                                          <p:stCondLst>
                                            <p:cond delay="1312"/>
                                          </p:stCondLst>
                                        </p:cTn>
                                        <p:tgtEl>
                                          <p:spTgt spid="8"/>
                                        </p:tgtEl>
                                      </p:cBhvr>
                                      <p:to x="100000" y="80000"/>
                                    </p:animScale>
                                    <p:animScale>
                                      <p:cBhvr>
                                        <p:cTn id="38" dur="166" decel="50000">
                                          <p:stCondLst>
                                            <p:cond delay="1338"/>
                                          </p:stCondLst>
                                        </p:cTn>
                                        <p:tgtEl>
                                          <p:spTgt spid="8"/>
                                        </p:tgtEl>
                                      </p:cBhvr>
                                      <p:to x="100000" y="100000"/>
                                    </p:animScale>
                                    <p:animScale>
                                      <p:cBhvr>
                                        <p:cTn id="39" dur="26">
                                          <p:stCondLst>
                                            <p:cond delay="1642"/>
                                          </p:stCondLst>
                                        </p:cTn>
                                        <p:tgtEl>
                                          <p:spTgt spid="8"/>
                                        </p:tgtEl>
                                      </p:cBhvr>
                                      <p:to x="100000" y="90000"/>
                                    </p:animScale>
                                    <p:animScale>
                                      <p:cBhvr>
                                        <p:cTn id="40" dur="166" decel="50000">
                                          <p:stCondLst>
                                            <p:cond delay="1668"/>
                                          </p:stCondLst>
                                        </p:cTn>
                                        <p:tgtEl>
                                          <p:spTgt spid="8"/>
                                        </p:tgtEl>
                                      </p:cBhvr>
                                      <p:to x="100000" y="100000"/>
                                    </p:animScale>
                                    <p:animScale>
                                      <p:cBhvr>
                                        <p:cTn id="41" dur="26">
                                          <p:stCondLst>
                                            <p:cond delay="1808"/>
                                          </p:stCondLst>
                                        </p:cTn>
                                        <p:tgtEl>
                                          <p:spTgt spid="8"/>
                                        </p:tgtEl>
                                      </p:cBhvr>
                                      <p:to x="100000" y="95000"/>
                                    </p:animScale>
                                    <p:animScale>
                                      <p:cBhvr>
                                        <p:cTn id="42" dur="166" decel="50000">
                                          <p:stCondLst>
                                            <p:cond delay="1834"/>
                                          </p:stCondLst>
                                        </p:cTn>
                                        <p:tgtEl>
                                          <p:spTgt spid="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63688" y="404664"/>
            <a:ext cx="6746896" cy="864096"/>
          </a:xfrm>
        </p:spPr>
        <p:txBody>
          <a:bodyPr>
            <a:normAutofit fontScale="90000"/>
          </a:bodyPr>
          <a:lstStyle/>
          <a:p>
            <a:pPr algn="ctr"/>
            <a:r>
              <a:rPr lang="en-US" sz="2400" dirty="0" smtClean="0">
                <a:solidFill>
                  <a:schemeClr val="tx1"/>
                </a:solidFill>
              </a:rPr>
              <a:t>Use the plan below to write an article  entitled “ How can we make our town a better place to live in?” Pay attention to the INTRODUCTION and the CONCLUSION </a:t>
            </a:r>
            <a:endParaRPr lang="ru-RU" sz="2400" dirty="0">
              <a:solidFill>
                <a:schemeClr val="tx1"/>
              </a:solidFill>
            </a:endParaRPr>
          </a:p>
        </p:txBody>
      </p:sp>
      <p:sp>
        <p:nvSpPr>
          <p:cNvPr id="3" name="Текст 2"/>
          <p:cNvSpPr>
            <a:spLocks noGrp="1"/>
          </p:cNvSpPr>
          <p:nvPr>
            <p:ph type="body" idx="2"/>
          </p:nvPr>
        </p:nvSpPr>
        <p:spPr>
          <a:xfrm>
            <a:off x="251520" y="1667624"/>
            <a:ext cx="7416824" cy="5184576"/>
          </a:xfrm>
        </p:spPr>
        <p:txBody>
          <a:bodyPr>
            <a:noAutofit/>
          </a:bodyPr>
          <a:lstStyle/>
          <a:p>
            <a:pPr algn="ctr"/>
            <a:r>
              <a:rPr lang="en-US" sz="1800" dirty="0" smtClean="0">
                <a:solidFill>
                  <a:srgbClr val="FF0000"/>
                </a:solidFill>
                <a:latin typeface="Times New Roman" pitchFamily="18" charset="0"/>
                <a:cs typeface="Times New Roman" pitchFamily="18" charset="0"/>
              </a:rPr>
              <a:t>Plan</a:t>
            </a:r>
          </a:p>
          <a:p>
            <a:r>
              <a:rPr lang="en-US" sz="1800" dirty="0" smtClean="0">
                <a:solidFill>
                  <a:srgbClr val="FF0000"/>
                </a:solidFill>
                <a:latin typeface="Times New Roman" pitchFamily="18" charset="0"/>
                <a:cs typeface="Times New Roman" pitchFamily="18" charset="0"/>
              </a:rPr>
              <a:t>INTRODUCTION</a:t>
            </a:r>
            <a:r>
              <a:rPr lang="en-US" sz="1800" i="1" dirty="0">
                <a:latin typeface="Times New Roman" pitchFamily="18" charset="0"/>
                <a:cs typeface="Times New Roman" pitchFamily="18" charset="0"/>
              </a:rPr>
              <a:t/>
            </a:r>
            <a:br>
              <a:rPr lang="en-US" sz="1800" i="1" dirty="0">
                <a:latin typeface="Times New Roman" pitchFamily="18" charset="0"/>
                <a:cs typeface="Times New Roman" pitchFamily="18" charset="0"/>
              </a:rPr>
            </a:br>
            <a:r>
              <a:rPr lang="en-US" sz="1800" dirty="0">
                <a:solidFill>
                  <a:srgbClr val="002060"/>
                </a:solidFill>
                <a:latin typeface="Times New Roman" pitchFamily="18" charset="0"/>
                <a:cs typeface="Times New Roman" pitchFamily="18" charset="0"/>
              </a:rPr>
              <a:t>Para 1: </a:t>
            </a:r>
            <a:r>
              <a:rPr lang="en-US" sz="1800" dirty="0" smtClean="0">
                <a:solidFill>
                  <a:srgbClr val="C00000"/>
                </a:solidFill>
                <a:latin typeface="Times New Roman" pitchFamily="18" charset="0"/>
                <a:cs typeface="Times New Roman" pitchFamily="18" charset="0"/>
              </a:rPr>
              <a:t>state the problem:</a:t>
            </a:r>
          </a:p>
          <a:p>
            <a:r>
              <a:rPr lang="en-US" sz="1800" i="1" dirty="0">
                <a:solidFill>
                  <a:srgbClr val="002060"/>
                </a:solidFill>
                <a:latin typeface="Times New Roman" pitchFamily="18" charset="0"/>
                <a:cs typeface="Times New Roman" pitchFamily="18" charset="0"/>
              </a:rPr>
              <a:t> </a:t>
            </a:r>
            <a:r>
              <a:rPr lang="en-US" sz="1800" i="1" dirty="0" smtClean="0">
                <a:solidFill>
                  <a:srgbClr val="002060"/>
                </a:solidFill>
                <a:latin typeface="Times New Roman" pitchFamily="18" charset="0"/>
                <a:cs typeface="Times New Roman" pitchFamily="18" charset="0"/>
              </a:rPr>
              <a:t>            The living conditions in our city are getting worse and  worse. Exhaust fumes and smoke from the factories are polluting the air and trees are being cut  down. Furthermore, the river is being polluted by chemicals from the factories and people are suffering breathing difficulties and stomach problems.. We should do something before it is too late.</a:t>
            </a:r>
            <a:endParaRPr lang="en-US" sz="1800" i="1" dirty="0" smtClean="0">
              <a:solidFill>
                <a:srgbClr val="002060"/>
              </a:solidFill>
              <a:latin typeface="Times New Roman" pitchFamily="18" charset="0"/>
              <a:cs typeface="Times New Roman" pitchFamily="18" charset="0"/>
            </a:endParaRPr>
          </a:p>
          <a:p>
            <a:r>
              <a:rPr lang="en-US" sz="1800" dirty="0" smtClean="0">
                <a:solidFill>
                  <a:srgbClr val="FF0000"/>
                </a:solidFill>
                <a:latin typeface="Times New Roman" pitchFamily="18" charset="0"/>
                <a:cs typeface="Times New Roman" pitchFamily="18" charset="0"/>
              </a:rPr>
              <a:t>MAIN </a:t>
            </a:r>
            <a:r>
              <a:rPr lang="en-US" sz="1800" dirty="0">
                <a:solidFill>
                  <a:srgbClr val="FF0000"/>
                </a:solidFill>
                <a:latin typeface="Times New Roman" pitchFamily="18" charset="0"/>
                <a:cs typeface="Times New Roman" pitchFamily="18" charset="0"/>
              </a:rPr>
              <a:t>BODY</a:t>
            </a:r>
            <a:br>
              <a:rPr lang="en-US" sz="1800" dirty="0">
                <a:solidFill>
                  <a:srgbClr val="FF0000"/>
                </a:solidFill>
                <a:latin typeface="Times New Roman" pitchFamily="18" charset="0"/>
                <a:cs typeface="Times New Roman" pitchFamily="18" charset="0"/>
              </a:rPr>
            </a:br>
            <a:r>
              <a:rPr lang="en-US" sz="1800" dirty="0">
                <a:solidFill>
                  <a:srgbClr val="002060"/>
                </a:solidFill>
                <a:latin typeface="Times New Roman" pitchFamily="18" charset="0"/>
                <a:cs typeface="Times New Roman" pitchFamily="18" charset="0"/>
              </a:rPr>
              <a:t>Para 2: </a:t>
            </a:r>
            <a:r>
              <a:rPr lang="en-US" sz="1800" i="1" dirty="0" smtClean="0">
                <a:solidFill>
                  <a:srgbClr val="002060"/>
                </a:solidFill>
                <a:latin typeface="Times New Roman" pitchFamily="18" charset="0"/>
                <a:cs typeface="Times New Roman" pitchFamily="18" charset="0"/>
              </a:rPr>
              <a:t>suggestion 1 &amp; result</a:t>
            </a:r>
          </a:p>
          <a:p>
            <a:r>
              <a:rPr lang="en-US" sz="1800" dirty="0">
                <a:solidFill>
                  <a:srgbClr val="002060"/>
                </a:solidFill>
                <a:latin typeface="Times New Roman" pitchFamily="18" charset="0"/>
                <a:cs typeface="Times New Roman" pitchFamily="18" charset="0"/>
              </a:rPr>
              <a:t>Para </a:t>
            </a:r>
            <a:r>
              <a:rPr lang="en-US" sz="1800" dirty="0" smtClean="0">
                <a:solidFill>
                  <a:srgbClr val="002060"/>
                </a:solidFill>
                <a:latin typeface="Times New Roman" pitchFamily="18" charset="0"/>
                <a:cs typeface="Times New Roman" pitchFamily="18" charset="0"/>
              </a:rPr>
              <a:t>3: </a:t>
            </a:r>
            <a:r>
              <a:rPr lang="en-US" sz="1800" i="1" dirty="0">
                <a:solidFill>
                  <a:srgbClr val="002060"/>
                </a:solidFill>
                <a:latin typeface="Times New Roman" pitchFamily="18" charset="0"/>
                <a:cs typeface="Times New Roman" pitchFamily="18" charset="0"/>
              </a:rPr>
              <a:t>suggestion </a:t>
            </a:r>
            <a:r>
              <a:rPr lang="en-US" sz="1800" i="1" dirty="0" smtClean="0">
                <a:solidFill>
                  <a:srgbClr val="002060"/>
                </a:solidFill>
                <a:latin typeface="Times New Roman" pitchFamily="18" charset="0"/>
                <a:cs typeface="Times New Roman" pitchFamily="18" charset="0"/>
              </a:rPr>
              <a:t>2 </a:t>
            </a:r>
            <a:r>
              <a:rPr lang="en-US" sz="1800" i="1" dirty="0">
                <a:solidFill>
                  <a:srgbClr val="002060"/>
                </a:solidFill>
                <a:latin typeface="Times New Roman" pitchFamily="18" charset="0"/>
                <a:cs typeface="Times New Roman" pitchFamily="18" charset="0"/>
              </a:rPr>
              <a:t>&amp; result</a:t>
            </a:r>
          </a:p>
          <a:p>
            <a:r>
              <a:rPr lang="en-US" sz="1800" dirty="0">
                <a:solidFill>
                  <a:srgbClr val="002060"/>
                </a:solidFill>
                <a:latin typeface="Times New Roman" pitchFamily="18" charset="0"/>
                <a:cs typeface="Times New Roman" pitchFamily="18" charset="0"/>
              </a:rPr>
              <a:t>Para </a:t>
            </a:r>
            <a:r>
              <a:rPr lang="en-US" sz="1800" dirty="0" smtClean="0">
                <a:solidFill>
                  <a:srgbClr val="002060"/>
                </a:solidFill>
                <a:latin typeface="Times New Roman" pitchFamily="18" charset="0"/>
                <a:cs typeface="Times New Roman" pitchFamily="18" charset="0"/>
              </a:rPr>
              <a:t>4: </a:t>
            </a:r>
            <a:r>
              <a:rPr lang="en-US" sz="1800" i="1" dirty="0">
                <a:solidFill>
                  <a:srgbClr val="002060"/>
                </a:solidFill>
                <a:latin typeface="Times New Roman" pitchFamily="18" charset="0"/>
                <a:cs typeface="Times New Roman" pitchFamily="18" charset="0"/>
              </a:rPr>
              <a:t>suggestion </a:t>
            </a:r>
            <a:r>
              <a:rPr lang="en-US" sz="1800" i="1" dirty="0" smtClean="0">
                <a:solidFill>
                  <a:srgbClr val="002060"/>
                </a:solidFill>
                <a:latin typeface="Times New Roman" pitchFamily="18" charset="0"/>
                <a:cs typeface="Times New Roman" pitchFamily="18" charset="0"/>
              </a:rPr>
              <a:t>3 </a:t>
            </a:r>
            <a:r>
              <a:rPr lang="en-US" sz="1800" i="1" dirty="0">
                <a:solidFill>
                  <a:srgbClr val="002060"/>
                </a:solidFill>
                <a:latin typeface="Times New Roman" pitchFamily="18" charset="0"/>
                <a:cs typeface="Times New Roman" pitchFamily="18" charset="0"/>
              </a:rPr>
              <a:t>&amp; </a:t>
            </a:r>
            <a:r>
              <a:rPr lang="en-US" sz="1800" i="1" dirty="0" smtClean="0">
                <a:solidFill>
                  <a:srgbClr val="002060"/>
                </a:solidFill>
                <a:latin typeface="Times New Roman" pitchFamily="18" charset="0"/>
                <a:cs typeface="Times New Roman" pitchFamily="18" charset="0"/>
              </a:rPr>
              <a:t>result</a:t>
            </a:r>
            <a:endParaRPr lang="en-US" sz="1800" i="1" dirty="0" smtClean="0">
              <a:solidFill>
                <a:srgbClr val="002060"/>
              </a:solidFill>
              <a:latin typeface="Times New Roman" pitchFamily="18" charset="0"/>
              <a:cs typeface="Times New Roman" pitchFamily="18" charset="0"/>
            </a:endParaRPr>
          </a:p>
          <a:p>
            <a:r>
              <a:rPr lang="en-US" sz="1800" dirty="0" smtClean="0">
                <a:solidFill>
                  <a:srgbClr val="FF0000"/>
                </a:solidFill>
                <a:latin typeface="Times New Roman" pitchFamily="18" charset="0"/>
                <a:cs typeface="Times New Roman" pitchFamily="18" charset="0"/>
              </a:rPr>
              <a:t>CONCLUSION</a:t>
            </a:r>
            <a:r>
              <a:rPr lang="en-US" sz="1800" dirty="0">
                <a:solidFill>
                  <a:srgbClr val="FF0000"/>
                </a:solidFill>
                <a:latin typeface="Times New Roman" pitchFamily="18" charset="0"/>
                <a:cs typeface="Times New Roman" pitchFamily="18" charset="0"/>
              </a:rPr>
              <a:t/>
            </a:r>
            <a:br>
              <a:rPr lang="en-US" sz="1800" dirty="0">
                <a:solidFill>
                  <a:srgbClr val="FF0000"/>
                </a:solidFill>
                <a:latin typeface="Times New Roman" pitchFamily="18" charset="0"/>
                <a:cs typeface="Times New Roman" pitchFamily="18" charset="0"/>
              </a:rPr>
            </a:br>
            <a:r>
              <a:rPr lang="en-US" sz="1800" dirty="0">
                <a:solidFill>
                  <a:srgbClr val="002060"/>
                </a:solidFill>
                <a:latin typeface="Times New Roman" pitchFamily="18" charset="0"/>
                <a:cs typeface="Times New Roman" pitchFamily="18" charset="0"/>
              </a:rPr>
              <a:t>Para </a:t>
            </a:r>
            <a:r>
              <a:rPr lang="en-US" sz="1800" dirty="0" smtClean="0">
                <a:solidFill>
                  <a:srgbClr val="002060"/>
                </a:solidFill>
                <a:latin typeface="Times New Roman" pitchFamily="18" charset="0"/>
                <a:cs typeface="Times New Roman" pitchFamily="18" charset="0"/>
              </a:rPr>
              <a:t>5: </a:t>
            </a:r>
            <a:r>
              <a:rPr lang="en-US" sz="1800" dirty="0" err="1" smtClean="0">
                <a:solidFill>
                  <a:srgbClr val="C00000"/>
                </a:solidFill>
              </a:rPr>
              <a:t>summarise</a:t>
            </a:r>
            <a:r>
              <a:rPr lang="en-US" sz="1800" dirty="0" smtClean="0">
                <a:solidFill>
                  <a:srgbClr val="C00000"/>
                </a:solidFill>
              </a:rPr>
              <a:t>  </a:t>
            </a:r>
            <a:r>
              <a:rPr lang="en-US" sz="1800" dirty="0">
                <a:solidFill>
                  <a:srgbClr val="C00000"/>
                </a:solidFill>
              </a:rPr>
              <a:t>your </a:t>
            </a:r>
            <a:r>
              <a:rPr lang="en-US" sz="1800" dirty="0" smtClean="0">
                <a:solidFill>
                  <a:srgbClr val="C00000"/>
                </a:solidFill>
              </a:rPr>
              <a:t>opinion:</a:t>
            </a:r>
          </a:p>
          <a:p>
            <a:r>
              <a:rPr lang="en-US" sz="1800" dirty="0">
                <a:solidFill>
                  <a:srgbClr val="002060"/>
                </a:solidFill>
                <a:latin typeface="Times New Roman" pitchFamily="18" charset="0"/>
                <a:cs typeface="Times New Roman" pitchFamily="18" charset="0"/>
              </a:rPr>
              <a:t> </a:t>
            </a:r>
            <a:r>
              <a:rPr lang="en-US" sz="1800" dirty="0" smtClean="0">
                <a:solidFill>
                  <a:srgbClr val="002060"/>
                </a:solidFill>
                <a:latin typeface="Times New Roman" pitchFamily="18" charset="0"/>
                <a:cs typeface="Times New Roman" pitchFamily="18" charset="0"/>
              </a:rPr>
              <a:t>            All things considered, there are many solutions to all the problems. </a:t>
            </a:r>
            <a:r>
              <a:rPr lang="en-US" sz="1800" dirty="0" smtClean="0">
                <a:solidFill>
                  <a:srgbClr val="002060"/>
                </a:solidFill>
                <a:latin typeface="Times New Roman" pitchFamily="18" charset="0"/>
                <a:cs typeface="Times New Roman" pitchFamily="18" charset="0"/>
              </a:rPr>
              <a:t>The sooner we put them into practice, the better our lives will  become.</a:t>
            </a:r>
            <a:r>
              <a:rPr lang="en-US" sz="1800" dirty="0">
                <a:solidFill>
                  <a:srgbClr val="002060"/>
                </a:solidFill>
                <a:latin typeface="Times New Roman" pitchFamily="18" charset="0"/>
                <a:cs typeface="Times New Roman" pitchFamily="18" charset="0"/>
              </a:rPr>
              <a:t/>
            </a:r>
            <a:br>
              <a:rPr lang="en-US" sz="1800" dirty="0">
                <a:solidFill>
                  <a:srgbClr val="002060"/>
                </a:solidFill>
                <a:latin typeface="Times New Roman" pitchFamily="18" charset="0"/>
                <a:cs typeface="Times New Roman" pitchFamily="18" charset="0"/>
              </a:rPr>
            </a:br>
            <a:r>
              <a:rPr lang="en-US" sz="1800" i="1" dirty="0" smtClean="0">
                <a:solidFill>
                  <a:srgbClr val="002060"/>
                </a:solidFill>
                <a:latin typeface="Times New Roman" pitchFamily="18" charset="0"/>
                <a:cs typeface="Times New Roman" pitchFamily="18" charset="0"/>
              </a:rPr>
              <a:t>                                              </a:t>
            </a:r>
          </a:p>
          <a:p>
            <a:r>
              <a:rPr lang="en-US" sz="1800" i="1" dirty="0">
                <a:latin typeface="Times New Roman" pitchFamily="18" charset="0"/>
                <a:cs typeface="Times New Roman" pitchFamily="18" charset="0"/>
              </a:rPr>
              <a:t/>
            </a:r>
            <a:br>
              <a:rPr lang="en-US" sz="1800" i="1" dirty="0">
                <a:latin typeface="Times New Roman" pitchFamily="18" charset="0"/>
                <a:cs typeface="Times New Roman" pitchFamily="18" charset="0"/>
              </a:rPr>
            </a:br>
            <a:endParaRPr lang="ru-RU" sz="1800" dirty="0">
              <a:latin typeface="Times New Roman" pitchFamily="18" charset="0"/>
              <a:cs typeface="Times New Roman" pitchFamily="18" charset="0"/>
            </a:endParaRPr>
          </a:p>
        </p:txBody>
      </p:sp>
      <p:sp>
        <p:nvSpPr>
          <p:cNvPr id="5" name="Объект 4"/>
          <p:cNvSpPr>
            <a:spLocks noGrp="1"/>
          </p:cNvSpPr>
          <p:nvPr>
            <p:ph sz="half" idx="1"/>
          </p:nvPr>
        </p:nvSpPr>
        <p:spPr>
          <a:xfrm>
            <a:off x="8028384" y="5157192"/>
            <a:ext cx="658416" cy="1091208"/>
          </a:xfrm>
        </p:spPr>
        <p:txBody>
          <a:bodyPr/>
          <a:lstStyle/>
          <a:p>
            <a:endParaRPr lang="ru-RU"/>
          </a:p>
        </p:txBody>
      </p:sp>
      <p:sp>
        <p:nvSpPr>
          <p:cNvPr id="4" name="Стрелка вниз 3"/>
          <p:cNvSpPr/>
          <p:nvPr/>
        </p:nvSpPr>
        <p:spPr>
          <a:xfrm>
            <a:off x="251520" y="404664"/>
            <a:ext cx="1276720" cy="115212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77107011"/>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5"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13"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14"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5"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6"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7"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8"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19" dur="1000" decel="50000">
                                          <p:stCondLst>
                                            <p:cond delay="0"/>
                                          </p:stCondLst>
                                        </p:cTn>
                                        <p:tgtEl>
                                          <p:spTgt spid="3">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5" presetClass="entr" presetSubtype="0" fill="hold"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 calcmode="lin" valueType="num">
                                      <p:cBhvr>
                                        <p:cTn id="24" dur="500" decel="50000" fill="hold">
                                          <p:stCondLst>
                                            <p:cond delay="0"/>
                                          </p:stCondLst>
                                        </p:cTn>
                                        <p:tgtEl>
                                          <p:spTgt spid="3">
                                            <p:txEl>
                                              <p:pRg st="1" end="1"/>
                                            </p:txEl>
                                          </p:spTgt>
                                        </p:tgtEl>
                                        <p:attrNameLst>
                                          <p:attrName>style.rotation</p:attrName>
                                        </p:attrNameLst>
                                      </p:cBhvr>
                                      <p:tavLst>
                                        <p:tav tm="0">
                                          <p:val>
                                            <p:fltVal val="-90"/>
                                          </p:val>
                                        </p:tav>
                                        <p:tav tm="100000">
                                          <p:val>
                                            <p:fltVal val="0"/>
                                          </p:val>
                                        </p:tav>
                                      </p:tavLst>
                                    </p:anim>
                                    <p:anim calcmode="lin" valueType="num">
                                      <p:cBhvr>
                                        <p:cTn id="25" dur="500" decel="50000" fill="hold">
                                          <p:stCondLst>
                                            <p:cond delay="0"/>
                                          </p:stCondLst>
                                        </p:cTn>
                                        <p:tgtEl>
                                          <p:spTgt spid="3">
                                            <p:txEl>
                                              <p:pRg st="1" end="1"/>
                                            </p:txEl>
                                          </p:spTgt>
                                        </p:tgtEl>
                                        <p:attrNameLst>
                                          <p:attrName>ppt_w</p:attrName>
                                        </p:attrNameLst>
                                      </p:cBhvr>
                                      <p:tavLst>
                                        <p:tav tm="0">
                                          <p:val>
                                            <p:strVal val="#ppt_w"/>
                                          </p:val>
                                        </p:tav>
                                        <p:tav tm="100000">
                                          <p:val>
                                            <p:strVal val="#ppt_w*.05"/>
                                          </p:val>
                                        </p:tav>
                                      </p:tavLst>
                                    </p:anim>
                                    <p:anim calcmode="lin" valueType="num">
                                      <p:cBhvr>
                                        <p:cTn id="26" dur="500" accel="50000" fill="hold">
                                          <p:stCondLst>
                                            <p:cond delay="500"/>
                                          </p:stCondLst>
                                        </p:cTn>
                                        <p:tgtEl>
                                          <p:spTgt spid="3">
                                            <p:txEl>
                                              <p:pRg st="1" end="1"/>
                                            </p:txEl>
                                          </p:spTgt>
                                        </p:tgtEl>
                                        <p:attrNameLst>
                                          <p:attrName>ppt_w</p:attrName>
                                        </p:attrNameLst>
                                      </p:cBhvr>
                                      <p:tavLst>
                                        <p:tav tm="0">
                                          <p:val>
                                            <p:strVal val="#ppt_w*.05"/>
                                          </p:val>
                                        </p:tav>
                                        <p:tav tm="100000">
                                          <p:val>
                                            <p:strVal val="#ppt_w"/>
                                          </p:val>
                                        </p:tav>
                                      </p:tavLst>
                                    </p:anim>
                                    <p:anim calcmode="lin" valueType="num">
                                      <p:cBhvr>
                                        <p:cTn id="27" dur="10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28" dur="500" decel="50000" fill="hold">
                                          <p:stCondLst>
                                            <p:cond delay="0"/>
                                          </p:stCondLst>
                                        </p:cTn>
                                        <p:tgtEl>
                                          <p:spTgt spid="3">
                                            <p:txEl>
                                              <p:pRg st="1" end="1"/>
                                            </p:txEl>
                                          </p:spTgt>
                                        </p:tgtEl>
                                        <p:attrNameLst>
                                          <p:attrName>ppt_x</p:attrName>
                                        </p:attrNameLst>
                                      </p:cBhvr>
                                      <p:tavLst>
                                        <p:tav tm="0">
                                          <p:val>
                                            <p:strVal val="#ppt_x+.4"/>
                                          </p:val>
                                        </p:tav>
                                        <p:tav tm="100000">
                                          <p:val>
                                            <p:strVal val="#ppt_x"/>
                                          </p:val>
                                        </p:tav>
                                      </p:tavLst>
                                    </p:anim>
                                    <p:anim calcmode="lin" valueType="num">
                                      <p:cBhvr>
                                        <p:cTn id="29" dur="500" decel="50000" fill="hold">
                                          <p:stCondLst>
                                            <p:cond delay="0"/>
                                          </p:stCondLst>
                                        </p:cTn>
                                        <p:tgtEl>
                                          <p:spTgt spid="3">
                                            <p:txEl>
                                              <p:pRg st="1" end="1"/>
                                            </p:txEl>
                                          </p:spTgt>
                                        </p:tgtEl>
                                        <p:attrNameLst>
                                          <p:attrName>ppt_y</p:attrName>
                                        </p:attrNameLst>
                                      </p:cBhvr>
                                      <p:tavLst>
                                        <p:tav tm="0">
                                          <p:val>
                                            <p:strVal val="#ppt_y-.2"/>
                                          </p:val>
                                        </p:tav>
                                        <p:tav tm="100000">
                                          <p:val>
                                            <p:strVal val="#ppt_y+.1"/>
                                          </p:val>
                                        </p:tav>
                                      </p:tavLst>
                                    </p:anim>
                                    <p:anim calcmode="lin" valueType="num">
                                      <p:cBhvr>
                                        <p:cTn id="30" dur="500" accel="50000" fill="hold">
                                          <p:stCondLst>
                                            <p:cond delay="500"/>
                                          </p:stCondLst>
                                        </p:cTn>
                                        <p:tgtEl>
                                          <p:spTgt spid="3">
                                            <p:txEl>
                                              <p:pRg st="1" end="1"/>
                                            </p:txEl>
                                          </p:spTgt>
                                        </p:tgtEl>
                                        <p:attrNameLst>
                                          <p:attrName>ppt_y</p:attrName>
                                        </p:attrNameLst>
                                      </p:cBhvr>
                                      <p:tavLst>
                                        <p:tav tm="0">
                                          <p:val>
                                            <p:strVal val="#ppt_y+.1"/>
                                          </p:val>
                                        </p:tav>
                                        <p:tav tm="100000">
                                          <p:val>
                                            <p:strVal val="#ppt_y"/>
                                          </p:val>
                                        </p:tav>
                                      </p:tavLst>
                                    </p:anim>
                                    <p:animEffect transition="in" filter="fade">
                                      <p:cBhvr>
                                        <p:cTn id="31" dur="1000" decel="50000">
                                          <p:stCondLst>
                                            <p:cond delay="0"/>
                                          </p:stCondLst>
                                        </p:cTn>
                                        <p:tgtEl>
                                          <p:spTgt spid="3">
                                            <p:txEl>
                                              <p:pRg st="1" end="1"/>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5" presetClass="entr" presetSubtype="0" fill="hold" nodeType="clickEffect">
                                  <p:stCondLst>
                                    <p:cond delay="0"/>
                                  </p:stCondLst>
                                  <p:childTnLst>
                                    <p:set>
                                      <p:cBhvr>
                                        <p:cTn id="35" dur="1" fill="hold">
                                          <p:stCondLst>
                                            <p:cond delay="0"/>
                                          </p:stCondLst>
                                        </p:cTn>
                                        <p:tgtEl>
                                          <p:spTgt spid="3">
                                            <p:txEl>
                                              <p:pRg st="2" end="2"/>
                                            </p:txEl>
                                          </p:spTgt>
                                        </p:tgtEl>
                                        <p:attrNameLst>
                                          <p:attrName>style.visibility</p:attrName>
                                        </p:attrNameLst>
                                      </p:cBhvr>
                                      <p:to>
                                        <p:strVal val="visible"/>
                                      </p:to>
                                    </p:set>
                                    <p:anim calcmode="lin" valueType="num">
                                      <p:cBhvr>
                                        <p:cTn id="36" dur="500" decel="50000" fill="hold">
                                          <p:stCondLst>
                                            <p:cond delay="0"/>
                                          </p:stCondLst>
                                        </p:cTn>
                                        <p:tgtEl>
                                          <p:spTgt spid="3">
                                            <p:txEl>
                                              <p:pRg st="2" end="2"/>
                                            </p:txEl>
                                          </p:spTgt>
                                        </p:tgtEl>
                                        <p:attrNameLst>
                                          <p:attrName>style.rotation</p:attrName>
                                        </p:attrNameLst>
                                      </p:cBhvr>
                                      <p:tavLst>
                                        <p:tav tm="0">
                                          <p:val>
                                            <p:fltVal val="-90"/>
                                          </p:val>
                                        </p:tav>
                                        <p:tav tm="100000">
                                          <p:val>
                                            <p:fltVal val="0"/>
                                          </p:val>
                                        </p:tav>
                                      </p:tavLst>
                                    </p:anim>
                                    <p:anim calcmode="lin" valueType="num">
                                      <p:cBhvr>
                                        <p:cTn id="37" dur="500" decel="50000" fill="hold">
                                          <p:stCondLst>
                                            <p:cond delay="0"/>
                                          </p:stCondLst>
                                        </p:cTn>
                                        <p:tgtEl>
                                          <p:spTgt spid="3">
                                            <p:txEl>
                                              <p:pRg st="2" end="2"/>
                                            </p:txEl>
                                          </p:spTgt>
                                        </p:tgtEl>
                                        <p:attrNameLst>
                                          <p:attrName>ppt_w</p:attrName>
                                        </p:attrNameLst>
                                      </p:cBhvr>
                                      <p:tavLst>
                                        <p:tav tm="0">
                                          <p:val>
                                            <p:strVal val="#ppt_w"/>
                                          </p:val>
                                        </p:tav>
                                        <p:tav tm="100000">
                                          <p:val>
                                            <p:strVal val="#ppt_w*.05"/>
                                          </p:val>
                                        </p:tav>
                                      </p:tavLst>
                                    </p:anim>
                                    <p:anim calcmode="lin" valueType="num">
                                      <p:cBhvr>
                                        <p:cTn id="38" dur="500" accel="50000" fill="hold">
                                          <p:stCondLst>
                                            <p:cond delay="500"/>
                                          </p:stCondLst>
                                        </p:cTn>
                                        <p:tgtEl>
                                          <p:spTgt spid="3">
                                            <p:txEl>
                                              <p:pRg st="2" end="2"/>
                                            </p:txEl>
                                          </p:spTgt>
                                        </p:tgtEl>
                                        <p:attrNameLst>
                                          <p:attrName>ppt_w</p:attrName>
                                        </p:attrNameLst>
                                      </p:cBhvr>
                                      <p:tavLst>
                                        <p:tav tm="0">
                                          <p:val>
                                            <p:strVal val="#ppt_w*.05"/>
                                          </p:val>
                                        </p:tav>
                                        <p:tav tm="100000">
                                          <p:val>
                                            <p:strVal val="#ppt_w"/>
                                          </p:val>
                                        </p:tav>
                                      </p:tavLst>
                                    </p:anim>
                                    <p:anim calcmode="lin" valueType="num">
                                      <p:cBhvr>
                                        <p:cTn id="39" dur="10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40" dur="500" decel="50000" fill="hold">
                                          <p:stCondLst>
                                            <p:cond delay="0"/>
                                          </p:stCondLst>
                                        </p:cTn>
                                        <p:tgtEl>
                                          <p:spTgt spid="3">
                                            <p:txEl>
                                              <p:pRg st="2" end="2"/>
                                            </p:txEl>
                                          </p:spTgt>
                                        </p:tgtEl>
                                        <p:attrNameLst>
                                          <p:attrName>ppt_x</p:attrName>
                                        </p:attrNameLst>
                                      </p:cBhvr>
                                      <p:tavLst>
                                        <p:tav tm="0">
                                          <p:val>
                                            <p:strVal val="#ppt_x+.4"/>
                                          </p:val>
                                        </p:tav>
                                        <p:tav tm="100000">
                                          <p:val>
                                            <p:strVal val="#ppt_x"/>
                                          </p:val>
                                        </p:tav>
                                      </p:tavLst>
                                    </p:anim>
                                    <p:anim calcmode="lin" valueType="num">
                                      <p:cBhvr>
                                        <p:cTn id="41" dur="500" decel="50000" fill="hold">
                                          <p:stCondLst>
                                            <p:cond delay="0"/>
                                          </p:stCondLst>
                                        </p:cTn>
                                        <p:tgtEl>
                                          <p:spTgt spid="3">
                                            <p:txEl>
                                              <p:pRg st="2" end="2"/>
                                            </p:txEl>
                                          </p:spTgt>
                                        </p:tgtEl>
                                        <p:attrNameLst>
                                          <p:attrName>ppt_y</p:attrName>
                                        </p:attrNameLst>
                                      </p:cBhvr>
                                      <p:tavLst>
                                        <p:tav tm="0">
                                          <p:val>
                                            <p:strVal val="#ppt_y-.2"/>
                                          </p:val>
                                        </p:tav>
                                        <p:tav tm="100000">
                                          <p:val>
                                            <p:strVal val="#ppt_y+.1"/>
                                          </p:val>
                                        </p:tav>
                                      </p:tavLst>
                                    </p:anim>
                                    <p:anim calcmode="lin" valueType="num">
                                      <p:cBhvr>
                                        <p:cTn id="42" dur="500" accel="50000" fill="hold">
                                          <p:stCondLst>
                                            <p:cond delay="500"/>
                                          </p:stCondLst>
                                        </p:cTn>
                                        <p:tgtEl>
                                          <p:spTgt spid="3">
                                            <p:txEl>
                                              <p:pRg st="2" end="2"/>
                                            </p:txEl>
                                          </p:spTgt>
                                        </p:tgtEl>
                                        <p:attrNameLst>
                                          <p:attrName>ppt_y</p:attrName>
                                        </p:attrNameLst>
                                      </p:cBhvr>
                                      <p:tavLst>
                                        <p:tav tm="0">
                                          <p:val>
                                            <p:strVal val="#ppt_y+.1"/>
                                          </p:val>
                                        </p:tav>
                                        <p:tav tm="100000">
                                          <p:val>
                                            <p:strVal val="#ppt_y"/>
                                          </p:val>
                                        </p:tav>
                                      </p:tavLst>
                                    </p:anim>
                                    <p:animEffect transition="in" filter="fade">
                                      <p:cBhvr>
                                        <p:cTn id="43" dur="1000" decel="50000">
                                          <p:stCondLst>
                                            <p:cond delay="0"/>
                                          </p:stCondLst>
                                        </p:cTn>
                                        <p:tgtEl>
                                          <p:spTgt spid="3">
                                            <p:txEl>
                                              <p:pRg st="2" end="2"/>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25" presetClass="entr" presetSubtype="0" fill="hold" nodeType="clickEffect">
                                  <p:stCondLst>
                                    <p:cond delay="2000"/>
                                  </p:stCondLst>
                                  <p:childTnLst>
                                    <p:set>
                                      <p:cBhvr>
                                        <p:cTn id="47" dur="1" fill="hold">
                                          <p:stCondLst>
                                            <p:cond delay="0"/>
                                          </p:stCondLst>
                                        </p:cTn>
                                        <p:tgtEl>
                                          <p:spTgt spid="3">
                                            <p:txEl>
                                              <p:pRg st="3" end="3"/>
                                            </p:txEl>
                                          </p:spTgt>
                                        </p:tgtEl>
                                        <p:attrNameLst>
                                          <p:attrName>style.visibility</p:attrName>
                                        </p:attrNameLst>
                                      </p:cBhvr>
                                      <p:to>
                                        <p:strVal val="visible"/>
                                      </p:to>
                                    </p:set>
                                    <p:anim calcmode="lin" valueType="num">
                                      <p:cBhvr>
                                        <p:cTn id="48" dur="500" decel="50000" fill="hold">
                                          <p:stCondLst>
                                            <p:cond delay="0"/>
                                          </p:stCondLst>
                                        </p:cTn>
                                        <p:tgtEl>
                                          <p:spTgt spid="3">
                                            <p:txEl>
                                              <p:pRg st="3" end="3"/>
                                            </p:txEl>
                                          </p:spTgt>
                                        </p:tgtEl>
                                        <p:attrNameLst>
                                          <p:attrName>style.rotation</p:attrName>
                                        </p:attrNameLst>
                                      </p:cBhvr>
                                      <p:tavLst>
                                        <p:tav tm="0">
                                          <p:val>
                                            <p:fltVal val="-90"/>
                                          </p:val>
                                        </p:tav>
                                        <p:tav tm="100000">
                                          <p:val>
                                            <p:fltVal val="0"/>
                                          </p:val>
                                        </p:tav>
                                      </p:tavLst>
                                    </p:anim>
                                    <p:anim calcmode="lin" valueType="num">
                                      <p:cBhvr>
                                        <p:cTn id="49" dur="500" decel="50000" fill="hold">
                                          <p:stCondLst>
                                            <p:cond delay="0"/>
                                          </p:stCondLst>
                                        </p:cTn>
                                        <p:tgtEl>
                                          <p:spTgt spid="3">
                                            <p:txEl>
                                              <p:pRg st="3" end="3"/>
                                            </p:txEl>
                                          </p:spTgt>
                                        </p:tgtEl>
                                        <p:attrNameLst>
                                          <p:attrName>ppt_w</p:attrName>
                                        </p:attrNameLst>
                                      </p:cBhvr>
                                      <p:tavLst>
                                        <p:tav tm="0">
                                          <p:val>
                                            <p:strVal val="#ppt_w"/>
                                          </p:val>
                                        </p:tav>
                                        <p:tav tm="100000">
                                          <p:val>
                                            <p:strVal val="#ppt_w*.05"/>
                                          </p:val>
                                        </p:tav>
                                      </p:tavLst>
                                    </p:anim>
                                    <p:anim calcmode="lin" valueType="num">
                                      <p:cBhvr>
                                        <p:cTn id="50" dur="500" accel="50000" fill="hold">
                                          <p:stCondLst>
                                            <p:cond delay="500"/>
                                          </p:stCondLst>
                                        </p:cTn>
                                        <p:tgtEl>
                                          <p:spTgt spid="3">
                                            <p:txEl>
                                              <p:pRg st="3" end="3"/>
                                            </p:txEl>
                                          </p:spTgt>
                                        </p:tgtEl>
                                        <p:attrNameLst>
                                          <p:attrName>ppt_w</p:attrName>
                                        </p:attrNameLst>
                                      </p:cBhvr>
                                      <p:tavLst>
                                        <p:tav tm="0">
                                          <p:val>
                                            <p:strVal val="#ppt_w*.05"/>
                                          </p:val>
                                        </p:tav>
                                        <p:tav tm="100000">
                                          <p:val>
                                            <p:strVal val="#ppt_w"/>
                                          </p:val>
                                        </p:tav>
                                      </p:tavLst>
                                    </p:anim>
                                    <p:anim calcmode="lin" valueType="num">
                                      <p:cBhvr>
                                        <p:cTn id="51" dur="1000" fill="hold"/>
                                        <p:tgtEl>
                                          <p:spTgt spid="3">
                                            <p:txEl>
                                              <p:pRg st="3" end="3"/>
                                            </p:txEl>
                                          </p:spTgt>
                                        </p:tgtEl>
                                        <p:attrNameLst>
                                          <p:attrName>ppt_h</p:attrName>
                                        </p:attrNameLst>
                                      </p:cBhvr>
                                      <p:tavLst>
                                        <p:tav tm="0">
                                          <p:val>
                                            <p:strVal val="#ppt_h"/>
                                          </p:val>
                                        </p:tav>
                                        <p:tav tm="100000">
                                          <p:val>
                                            <p:strVal val="#ppt_h"/>
                                          </p:val>
                                        </p:tav>
                                      </p:tavLst>
                                    </p:anim>
                                    <p:anim calcmode="lin" valueType="num">
                                      <p:cBhvr>
                                        <p:cTn id="52" dur="500" decel="50000" fill="hold">
                                          <p:stCondLst>
                                            <p:cond delay="0"/>
                                          </p:stCondLst>
                                        </p:cTn>
                                        <p:tgtEl>
                                          <p:spTgt spid="3">
                                            <p:txEl>
                                              <p:pRg st="3" end="3"/>
                                            </p:txEl>
                                          </p:spTgt>
                                        </p:tgtEl>
                                        <p:attrNameLst>
                                          <p:attrName>ppt_x</p:attrName>
                                        </p:attrNameLst>
                                      </p:cBhvr>
                                      <p:tavLst>
                                        <p:tav tm="0">
                                          <p:val>
                                            <p:strVal val="#ppt_x+.4"/>
                                          </p:val>
                                        </p:tav>
                                        <p:tav tm="100000">
                                          <p:val>
                                            <p:strVal val="#ppt_x"/>
                                          </p:val>
                                        </p:tav>
                                      </p:tavLst>
                                    </p:anim>
                                    <p:anim calcmode="lin" valueType="num">
                                      <p:cBhvr>
                                        <p:cTn id="53" dur="500" decel="50000" fill="hold">
                                          <p:stCondLst>
                                            <p:cond delay="0"/>
                                          </p:stCondLst>
                                        </p:cTn>
                                        <p:tgtEl>
                                          <p:spTgt spid="3">
                                            <p:txEl>
                                              <p:pRg st="3" end="3"/>
                                            </p:txEl>
                                          </p:spTgt>
                                        </p:tgtEl>
                                        <p:attrNameLst>
                                          <p:attrName>ppt_y</p:attrName>
                                        </p:attrNameLst>
                                      </p:cBhvr>
                                      <p:tavLst>
                                        <p:tav tm="0">
                                          <p:val>
                                            <p:strVal val="#ppt_y-.2"/>
                                          </p:val>
                                        </p:tav>
                                        <p:tav tm="100000">
                                          <p:val>
                                            <p:strVal val="#ppt_y+.1"/>
                                          </p:val>
                                        </p:tav>
                                      </p:tavLst>
                                    </p:anim>
                                    <p:anim calcmode="lin" valueType="num">
                                      <p:cBhvr>
                                        <p:cTn id="54" dur="500" accel="50000" fill="hold">
                                          <p:stCondLst>
                                            <p:cond delay="500"/>
                                          </p:stCondLst>
                                        </p:cTn>
                                        <p:tgtEl>
                                          <p:spTgt spid="3">
                                            <p:txEl>
                                              <p:pRg st="3" end="3"/>
                                            </p:txEl>
                                          </p:spTgt>
                                        </p:tgtEl>
                                        <p:attrNameLst>
                                          <p:attrName>ppt_y</p:attrName>
                                        </p:attrNameLst>
                                      </p:cBhvr>
                                      <p:tavLst>
                                        <p:tav tm="0">
                                          <p:val>
                                            <p:strVal val="#ppt_y+.1"/>
                                          </p:val>
                                        </p:tav>
                                        <p:tav tm="100000">
                                          <p:val>
                                            <p:strVal val="#ppt_y"/>
                                          </p:val>
                                        </p:tav>
                                      </p:tavLst>
                                    </p:anim>
                                    <p:animEffect transition="in" filter="fade">
                                      <p:cBhvr>
                                        <p:cTn id="55" dur="1000" decel="50000">
                                          <p:stCondLst>
                                            <p:cond delay="0"/>
                                          </p:stCondLst>
                                        </p:cTn>
                                        <p:tgtEl>
                                          <p:spTgt spid="3">
                                            <p:txEl>
                                              <p:pRg st="3" end="3"/>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25" presetClass="entr" presetSubtype="0" fill="hold" nodeType="clickEffect">
                                  <p:stCondLst>
                                    <p:cond delay="2000"/>
                                  </p:stCondLst>
                                  <p:childTnLst>
                                    <p:set>
                                      <p:cBhvr>
                                        <p:cTn id="59" dur="1" fill="hold">
                                          <p:stCondLst>
                                            <p:cond delay="0"/>
                                          </p:stCondLst>
                                        </p:cTn>
                                        <p:tgtEl>
                                          <p:spTgt spid="3">
                                            <p:txEl>
                                              <p:pRg st="4" end="4"/>
                                            </p:txEl>
                                          </p:spTgt>
                                        </p:tgtEl>
                                        <p:attrNameLst>
                                          <p:attrName>style.visibility</p:attrName>
                                        </p:attrNameLst>
                                      </p:cBhvr>
                                      <p:to>
                                        <p:strVal val="visible"/>
                                      </p:to>
                                    </p:set>
                                    <p:anim calcmode="lin" valueType="num">
                                      <p:cBhvr>
                                        <p:cTn id="60" dur="500" decel="50000" fill="hold">
                                          <p:stCondLst>
                                            <p:cond delay="0"/>
                                          </p:stCondLst>
                                        </p:cTn>
                                        <p:tgtEl>
                                          <p:spTgt spid="3">
                                            <p:txEl>
                                              <p:pRg st="4" end="4"/>
                                            </p:txEl>
                                          </p:spTgt>
                                        </p:tgtEl>
                                        <p:attrNameLst>
                                          <p:attrName>style.rotation</p:attrName>
                                        </p:attrNameLst>
                                      </p:cBhvr>
                                      <p:tavLst>
                                        <p:tav tm="0">
                                          <p:val>
                                            <p:fltVal val="-90"/>
                                          </p:val>
                                        </p:tav>
                                        <p:tav tm="100000">
                                          <p:val>
                                            <p:fltVal val="0"/>
                                          </p:val>
                                        </p:tav>
                                      </p:tavLst>
                                    </p:anim>
                                    <p:anim calcmode="lin" valueType="num">
                                      <p:cBhvr>
                                        <p:cTn id="61" dur="500" decel="50000" fill="hold">
                                          <p:stCondLst>
                                            <p:cond delay="0"/>
                                          </p:stCondLst>
                                        </p:cTn>
                                        <p:tgtEl>
                                          <p:spTgt spid="3">
                                            <p:txEl>
                                              <p:pRg st="4" end="4"/>
                                            </p:txEl>
                                          </p:spTgt>
                                        </p:tgtEl>
                                        <p:attrNameLst>
                                          <p:attrName>ppt_w</p:attrName>
                                        </p:attrNameLst>
                                      </p:cBhvr>
                                      <p:tavLst>
                                        <p:tav tm="0">
                                          <p:val>
                                            <p:strVal val="#ppt_w"/>
                                          </p:val>
                                        </p:tav>
                                        <p:tav tm="100000">
                                          <p:val>
                                            <p:strVal val="#ppt_w*.05"/>
                                          </p:val>
                                        </p:tav>
                                      </p:tavLst>
                                    </p:anim>
                                    <p:anim calcmode="lin" valueType="num">
                                      <p:cBhvr>
                                        <p:cTn id="62" dur="500" accel="50000" fill="hold">
                                          <p:stCondLst>
                                            <p:cond delay="500"/>
                                          </p:stCondLst>
                                        </p:cTn>
                                        <p:tgtEl>
                                          <p:spTgt spid="3">
                                            <p:txEl>
                                              <p:pRg st="4" end="4"/>
                                            </p:txEl>
                                          </p:spTgt>
                                        </p:tgtEl>
                                        <p:attrNameLst>
                                          <p:attrName>ppt_w</p:attrName>
                                        </p:attrNameLst>
                                      </p:cBhvr>
                                      <p:tavLst>
                                        <p:tav tm="0">
                                          <p:val>
                                            <p:strVal val="#ppt_w*.05"/>
                                          </p:val>
                                        </p:tav>
                                        <p:tav tm="100000">
                                          <p:val>
                                            <p:strVal val="#ppt_w"/>
                                          </p:val>
                                        </p:tav>
                                      </p:tavLst>
                                    </p:anim>
                                    <p:anim calcmode="lin" valueType="num">
                                      <p:cBhvr>
                                        <p:cTn id="63" dur="1000" fill="hold"/>
                                        <p:tgtEl>
                                          <p:spTgt spid="3">
                                            <p:txEl>
                                              <p:pRg st="4" end="4"/>
                                            </p:txEl>
                                          </p:spTgt>
                                        </p:tgtEl>
                                        <p:attrNameLst>
                                          <p:attrName>ppt_h</p:attrName>
                                        </p:attrNameLst>
                                      </p:cBhvr>
                                      <p:tavLst>
                                        <p:tav tm="0">
                                          <p:val>
                                            <p:strVal val="#ppt_h"/>
                                          </p:val>
                                        </p:tav>
                                        <p:tav tm="100000">
                                          <p:val>
                                            <p:strVal val="#ppt_h"/>
                                          </p:val>
                                        </p:tav>
                                      </p:tavLst>
                                    </p:anim>
                                    <p:anim calcmode="lin" valueType="num">
                                      <p:cBhvr>
                                        <p:cTn id="64" dur="500" decel="50000" fill="hold">
                                          <p:stCondLst>
                                            <p:cond delay="0"/>
                                          </p:stCondLst>
                                        </p:cTn>
                                        <p:tgtEl>
                                          <p:spTgt spid="3">
                                            <p:txEl>
                                              <p:pRg st="4" end="4"/>
                                            </p:txEl>
                                          </p:spTgt>
                                        </p:tgtEl>
                                        <p:attrNameLst>
                                          <p:attrName>ppt_x</p:attrName>
                                        </p:attrNameLst>
                                      </p:cBhvr>
                                      <p:tavLst>
                                        <p:tav tm="0">
                                          <p:val>
                                            <p:strVal val="#ppt_x+.4"/>
                                          </p:val>
                                        </p:tav>
                                        <p:tav tm="100000">
                                          <p:val>
                                            <p:strVal val="#ppt_x"/>
                                          </p:val>
                                        </p:tav>
                                      </p:tavLst>
                                    </p:anim>
                                    <p:anim calcmode="lin" valueType="num">
                                      <p:cBhvr>
                                        <p:cTn id="65" dur="500" decel="50000" fill="hold">
                                          <p:stCondLst>
                                            <p:cond delay="0"/>
                                          </p:stCondLst>
                                        </p:cTn>
                                        <p:tgtEl>
                                          <p:spTgt spid="3">
                                            <p:txEl>
                                              <p:pRg st="4" end="4"/>
                                            </p:txEl>
                                          </p:spTgt>
                                        </p:tgtEl>
                                        <p:attrNameLst>
                                          <p:attrName>ppt_y</p:attrName>
                                        </p:attrNameLst>
                                      </p:cBhvr>
                                      <p:tavLst>
                                        <p:tav tm="0">
                                          <p:val>
                                            <p:strVal val="#ppt_y-.2"/>
                                          </p:val>
                                        </p:tav>
                                        <p:tav tm="100000">
                                          <p:val>
                                            <p:strVal val="#ppt_y+.1"/>
                                          </p:val>
                                        </p:tav>
                                      </p:tavLst>
                                    </p:anim>
                                    <p:anim calcmode="lin" valueType="num">
                                      <p:cBhvr>
                                        <p:cTn id="66" dur="500" accel="50000" fill="hold">
                                          <p:stCondLst>
                                            <p:cond delay="500"/>
                                          </p:stCondLst>
                                        </p:cTn>
                                        <p:tgtEl>
                                          <p:spTgt spid="3">
                                            <p:txEl>
                                              <p:pRg st="4" end="4"/>
                                            </p:txEl>
                                          </p:spTgt>
                                        </p:tgtEl>
                                        <p:attrNameLst>
                                          <p:attrName>ppt_y</p:attrName>
                                        </p:attrNameLst>
                                      </p:cBhvr>
                                      <p:tavLst>
                                        <p:tav tm="0">
                                          <p:val>
                                            <p:strVal val="#ppt_y+.1"/>
                                          </p:val>
                                        </p:tav>
                                        <p:tav tm="100000">
                                          <p:val>
                                            <p:strVal val="#ppt_y"/>
                                          </p:val>
                                        </p:tav>
                                      </p:tavLst>
                                    </p:anim>
                                    <p:animEffect transition="in" filter="fade">
                                      <p:cBhvr>
                                        <p:cTn id="67" dur="1000" decel="50000">
                                          <p:stCondLst>
                                            <p:cond delay="0"/>
                                          </p:stCondLst>
                                        </p:cTn>
                                        <p:tgtEl>
                                          <p:spTgt spid="3">
                                            <p:txEl>
                                              <p:pRg st="4" end="4"/>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25" presetClass="entr" presetSubtype="0" fill="hold" nodeType="clickEffect">
                                  <p:stCondLst>
                                    <p:cond delay="2000"/>
                                  </p:stCondLst>
                                  <p:childTnLst>
                                    <p:set>
                                      <p:cBhvr>
                                        <p:cTn id="71" dur="1" fill="hold">
                                          <p:stCondLst>
                                            <p:cond delay="0"/>
                                          </p:stCondLst>
                                        </p:cTn>
                                        <p:tgtEl>
                                          <p:spTgt spid="3">
                                            <p:txEl>
                                              <p:pRg st="5" end="5"/>
                                            </p:txEl>
                                          </p:spTgt>
                                        </p:tgtEl>
                                        <p:attrNameLst>
                                          <p:attrName>style.visibility</p:attrName>
                                        </p:attrNameLst>
                                      </p:cBhvr>
                                      <p:to>
                                        <p:strVal val="visible"/>
                                      </p:to>
                                    </p:set>
                                    <p:anim calcmode="lin" valueType="num">
                                      <p:cBhvr>
                                        <p:cTn id="72" dur="500" decel="50000" fill="hold">
                                          <p:stCondLst>
                                            <p:cond delay="0"/>
                                          </p:stCondLst>
                                        </p:cTn>
                                        <p:tgtEl>
                                          <p:spTgt spid="3">
                                            <p:txEl>
                                              <p:pRg st="5" end="5"/>
                                            </p:txEl>
                                          </p:spTgt>
                                        </p:tgtEl>
                                        <p:attrNameLst>
                                          <p:attrName>style.rotation</p:attrName>
                                        </p:attrNameLst>
                                      </p:cBhvr>
                                      <p:tavLst>
                                        <p:tav tm="0">
                                          <p:val>
                                            <p:fltVal val="-90"/>
                                          </p:val>
                                        </p:tav>
                                        <p:tav tm="100000">
                                          <p:val>
                                            <p:fltVal val="0"/>
                                          </p:val>
                                        </p:tav>
                                      </p:tavLst>
                                    </p:anim>
                                    <p:anim calcmode="lin" valueType="num">
                                      <p:cBhvr>
                                        <p:cTn id="73" dur="500" decel="50000" fill="hold">
                                          <p:stCondLst>
                                            <p:cond delay="0"/>
                                          </p:stCondLst>
                                        </p:cTn>
                                        <p:tgtEl>
                                          <p:spTgt spid="3">
                                            <p:txEl>
                                              <p:pRg st="5" end="5"/>
                                            </p:txEl>
                                          </p:spTgt>
                                        </p:tgtEl>
                                        <p:attrNameLst>
                                          <p:attrName>ppt_w</p:attrName>
                                        </p:attrNameLst>
                                      </p:cBhvr>
                                      <p:tavLst>
                                        <p:tav tm="0">
                                          <p:val>
                                            <p:strVal val="#ppt_w"/>
                                          </p:val>
                                        </p:tav>
                                        <p:tav tm="100000">
                                          <p:val>
                                            <p:strVal val="#ppt_w*.05"/>
                                          </p:val>
                                        </p:tav>
                                      </p:tavLst>
                                    </p:anim>
                                    <p:anim calcmode="lin" valueType="num">
                                      <p:cBhvr>
                                        <p:cTn id="74" dur="500" accel="50000" fill="hold">
                                          <p:stCondLst>
                                            <p:cond delay="500"/>
                                          </p:stCondLst>
                                        </p:cTn>
                                        <p:tgtEl>
                                          <p:spTgt spid="3">
                                            <p:txEl>
                                              <p:pRg st="5" end="5"/>
                                            </p:txEl>
                                          </p:spTgt>
                                        </p:tgtEl>
                                        <p:attrNameLst>
                                          <p:attrName>ppt_w</p:attrName>
                                        </p:attrNameLst>
                                      </p:cBhvr>
                                      <p:tavLst>
                                        <p:tav tm="0">
                                          <p:val>
                                            <p:strVal val="#ppt_w*.05"/>
                                          </p:val>
                                        </p:tav>
                                        <p:tav tm="100000">
                                          <p:val>
                                            <p:strVal val="#ppt_w"/>
                                          </p:val>
                                        </p:tav>
                                      </p:tavLst>
                                    </p:anim>
                                    <p:anim calcmode="lin" valueType="num">
                                      <p:cBhvr>
                                        <p:cTn id="75" dur="1000" fill="hold"/>
                                        <p:tgtEl>
                                          <p:spTgt spid="3">
                                            <p:txEl>
                                              <p:pRg st="5" end="5"/>
                                            </p:txEl>
                                          </p:spTgt>
                                        </p:tgtEl>
                                        <p:attrNameLst>
                                          <p:attrName>ppt_h</p:attrName>
                                        </p:attrNameLst>
                                      </p:cBhvr>
                                      <p:tavLst>
                                        <p:tav tm="0">
                                          <p:val>
                                            <p:strVal val="#ppt_h"/>
                                          </p:val>
                                        </p:tav>
                                        <p:tav tm="100000">
                                          <p:val>
                                            <p:strVal val="#ppt_h"/>
                                          </p:val>
                                        </p:tav>
                                      </p:tavLst>
                                    </p:anim>
                                    <p:anim calcmode="lin" valueType="num">
                                      <p:cBhvr>
                                        <p:cTn id="76" dur="500" decel="50000" fill="hold">
                                          <p:stCondLst>
                                            <p:cond delay="0"/>
                                          </p:stCondLst>
                                        </p:cTn>
                                        <p:tgtEl>
                                          <p:spTgt spid="3">
                                            <p:txEl>
                                              <p:pRg st="5" end="5"/>
                                            </p:txEl>
                                          </p:spTgt>
                                        </p:tgtEl>
                                        <p:attrNameLst>
                                          <p:attrName>ppt_x</p:attrName>
                                        </p:attrNameLst>
                                      </p:cBhvr>
                                      <p:tavLst>
                                        <p:tav tm="0">
                                          <p:val>
                                            <p:strVal val="#ppt_x+.4"/>
                                          </p:val>
                                        </p:tav>
                                        <p:tav tm="100000">
                                          <p:val>
                                            <p:strVal val="#ppt_x"/>
                                          </p:val>
                                        </p:tav>
                                      </p:tavLst>
                                    </p:anim>
                                    <p:anim calcmode="lin" valueType="num">
                                      <p:cBhvr>
                                        <p:cTn id="77" dur="500" decel="50000" fill="hold">
                                          <p:stCondLst>
                                            <p:cond delay="0"/>
                                          </p:stCondLst>
                                        </p:cTn>
                                        <p:tgtEl>
                                          <p:spTgt spid="3">
                                            <p:txEl>
                                              <p:pRg st="5" end="5"/>
                                            </p:txEl>
                                          </p:spTgt>
                                        </p:tgtEl>
                                        <p:attrNameLst>
                                          <p:attrName>ppt_y</p:attrName>
                                        </p:attrNameLst>
                                      </p:cBhvr>
                                      <p:tavLst>
                                        <p:tav tm="0">
                                          <p:val>
                                            <p:strVal val="#ppt_y-.2"/>
                                          </p:val>
                                        </p:tav>
                                        <p:tav tm="100000">
                                          <p:val>
                                            <p:strVal val="#ppt_y+.1"/>
                                          </p:val>
                                        </p:tav>
                                      </p:tavLst>
                                    </p:anim>
                                    <p:anim calcmode="lin" valueType="num">
                                      <p:cBhvr>
                                        <p:cTn id="78" dur="500" accel="50000" fill="hold">
                                          <p:stCondLst>
                                            <p:cond delay="500"/>
                                          </p:stCondLst>
                                        </p:cTn>
                                        <p:tgtEl>
                                          <p:spTgt spid="3">
                                            <p:txEl>
                                              <p:pRg st="5" end="5"/>
                                            </p:txEl>
                                          </p:spTgt>
                                        </p:tgtEl>
                                        <p:attrNameLst>
                                          <p:attrName>ppt_y</p:attrName>
                                        </p:attrNameLst>
                                      </p:cBhvr>
                                      <p:tavLst>
                                        <p:tav tm="0">
                                          <p:val>
                                            <p:strVal val="#ppt_y+.1"/>
                                          </p:val>
                                        </p:tav>
                                        <p:tav tm="100000">
                                          <p:val>
                                            <p:strVal val="#ppt_y"/>
                                          </p:val>
                                        </p:tav>
                                      </p:tavLst>
                                    </p:anim>
                                    <p:animEffect transition="in" filter="fade">
                                      <p:cBhvr>
                                        <p:cTn id="79" dur="1000" decel="50000">
                                          <p:stCondLst>
                                            <p:cond delay="0"/>
                                          </p:stCondLst>
                                        </p:cTn>
                                        <p:tgtEl>
                                          <p:spTgt spid="3">
                                            <p:txEl>
                                              <p:pRg st="5" end="5"/>
                                            </p:txEl>
                                          </p:spTgt>
                                        </p:tgtEl>
                                      </p:cBhvr>
                                    </p:animEffect>
                                  </p:childTnLst>
                                </p:cTn>
                              </p:par>
                            </p:childTnLst>
                          </p:cTn>
                        </p:par>
                      </p:childTnLst>
                    </p:cTn>
                  </p:par>
                  <p:par>
                    <p:cTn id="80" fill="hold">
                      <p:stCondLst>
                        <p:cond delay="indefinite"/>
                      </p:stCondLst>
                      <p:childTnLst>
                        <p:par>
                          <p:cTn id="81" fill="hold">
                            <p:stCondLst>
                              <p:cond delay="0"/>
                            </p:stCondLst>
                            <p:childTnLst>
                              <p:par>
                                <p:cTn id="82" presetID="25" presetClass="entr" presetSubtype="0" fill="hold" nodeType="clickEffect">
                                  <p:stCondLst>
                                    <p:cond delay="2000"/>
                                  </p:stCondLst>
                                  <p:childTnLst>
                                    <p:set>
                                      <p:cBhvr>
                                        <p:cTn id="83" dur="1" fill="hold">
                                          <p:stCondLst>
                                            <p:cond delay="0"/>
                                          </p:stCondLst>
                                        </p:cTn>
                                        <p:tgtEl>
                                          <p:spTgt spid="3">
                                            <p:txEl>
                                              <p:pRg st="6" end="6"/>
                                            </p:txEl>
                                          </p:spTgt>
                                        </p:tgtEl>
                                        <p:attrNameLst>
                                          <p:attrName>style.visibility</p:attrName>
                                        </p:attrNameLst>
                                      </p:cBhvr>
                                      <p:to>
                                        <p:strVal val="visible"/>
                                      </p:to>
                                    </p:set>
                                    <p:anim calcmode="lin" valueType="num">
                                      <p:cBhvr>
                                        <p:cTn id="84" dur="500" decel="50000" fill="hold">
                                          <p:stCondLst>
                                            <p:cond delay="0"/>
                                          </p:stCondLst>
                                        </p:cTn>
                                        <p:tgtEl>
                                          <p:spTgt spid="3">
                                            <p:txEl>
                                              <p:pRg st="6" end="6"/>
                                            </p:txEl>
                                          </p:spTgt>
                                        </p:tgtEl>
                                        <p:attrNameLst>
                                          <p:attrName>style.rotation</p:attrName>
                                        </p:attrNameLst>
                                      </p:cBhvr>
                                      <p:tavLst>
                                        <p:tav tm="0">
                                          <p:val>
                                            <p:fltVal val="-90"/>
                                          </p:val>
                                        </p:tav>
                                        <p:tav tm="100000">
                                          <p:val>
                                            <p:fltVal val="0"/>
                                          </p:val>
                                        </p:tav>
                                      </p:tavLst>
                                    </p:anim>
                                    <p:anim calcmode="lin" valueType="num">
                                      <p:cBhvr>
                                        <p:cTn id="85" dur="500" decel="50000" fill="hold">
                                          <p:stCondLst>
                                            <p:cond delay="0"/>
                                          </p:stCondLst>
                                        </p:cTn>
                                        <p:tgtEl>
                                          <p:spTgt spid="3">
                                            <p:txEl>
                                              <p:pRg st="6" end="6"/>
                                            </p:txEl>
                                          </p:spTgt>
                                        </p:tgtEl>
                                        <p:attrNameLst>
                                          <p:attrName>ppt_w</p:attrName>
                                        </p:attrNameLst>
                                      </p:cBhvr>
                                      <p:tavLst>
                                        <p:tav tm="0">
                                          <p:val>
                                            <p:strVal val="#ppt_w"/>
                                          </p:val>
                                        </p:tav>
                                        <p:tav tm="100000">
                                          <p:val>
                                            <p:strVal val="#ppt_w*.05"/>
                                          </p:val>
                                        </p:tav>
                                      </p:tavLst>
                                    </p:anim>
                                    <p:anim calcmode="lin" valueType="num">
                                      <p:cBhvr>
                                        <p:cTn id="86" dur="500" accel="50000" fill="hold">
                                          <p:stCondLst>
                                            <p:cond delay="500"/>
                                          </p:stCondLst>
                                        </p:cTn>
                                        <p:tgtEl>
                                          <p:spTgt spid="3">
                                            <p:txEl>
                                              <p:pRg st="6" end="6"/>
                                            </p:txEl>
                                          </p:spTgt>
                                        </p:tgtEl>
                                        <p:attrNameLst>
                                          <p:attrName>ppt_w</p:attrName>
                                        </p:attrNameLst>
                                      </p:cBhvr>
                                      <p:tavLst>
                                        <p:tav tm="0">
                                          <p:val>
                                            <p:strVal val="#ppt_w*.05"/>
                                          </p:val>
                                        </p:tav>
                                        <p:tav tm="100000">
                                          <p:val>
                                            <p:strVal val="#ppt_w"/>
                                          </p:val>
                                        </p:tav>
                                      </p:tavLst>
                                    </p:anim>
                                    <p:anim calcmode="lin" valueType="num">
                                      <p:cBhvr>
                                        <p:cTn id="87" dur="1000" fill="hold"/>
                                        <p:tgtEl>
                                          <p:spTgt spid="3">
                                            <p:txEl>
                                              <p:pRg st="6" end="6"/>
                                            </p:txEl>
                                          </p:spTgt>
                                        </p:tgtEl>
                                        <p:attrNameLst>
                                          <p:attrName>ppt_h</p:attrName>
                                        </p:attrNameLst>
                                      </p:cBhvr>
                                      <p:tavLst>
                                        <p:tav tm="0">
                                          <p:val>
                                            <p:strVal val="#ppt_h"/>
                                          </p:val>
                                        </p:tav>
                                        <p:tav tm="100000">
                                          <p:val>
                                            <p:strVal val="#ppt_h"/>
                                          </p:val>
                                        </p:tav>
                                      </p:tavLst>
                                    </p:anim>
                                    <p:anim calcmode="lin" valueType="num">
                                      <p:cBhvr>
                                        <p:cTn id="88" dur="500" decel="50000" fill="hold">
                                          <p:stCondLst>
                                            <p:cond delay="0"/>
                                          </p:stCondLst>
                                        </p:cTn>
                                        <p:tgtEl>
                                          <p:spTgt spid="3">
                                            <p:txEl>
                                              <p:pRg st="6" end="6"/>
                                            </p:txEl>
                                          </p:spTgt>
                                        </p:tgtEl>
                                        <p:attrNameLst>
                                          <p:attrName>ppt_x</p:attrName>
                                        </p:attrNameLst>
                                      </p:cBhvr>
                                      <p:tavLst>
                                        <p:tav tm="0">
                                          <p:val>
                                            <p:strVal val="#ppt_x+.4"/>
                                          </p:val>
                                        </p:tav>
                                        <p:tav tm="100000">
                                          <p:val>
                                            <p:strVal val="#ppt_x"/>
                                          </p:val>
                                        </p:tav>
                                      </p:tavLst>
                                    </p:anim>
                                    <p:anim calcmode="lin" valueType="num">
                                      <p:cBhvr>
                                        <p:cTn id="89" dur="500" decel="50000" fill="hold">
                                          <p:stCondLst>
                                            <p:cond delay="0"/>
                                          </p:stCondLst>
                                        </p:cTn>
                                        <p:tgtEl>
                                          <p:spTgt spid="3">
                                            <p:txEl>
                                              <p:pRg st="6" end="6"/>
                                            </p:txEl>
                                          </p:spTgt>
                                        </p:tgtEl>
                                        <p:attrNameLst>
                                          <p:attrName>ppt_y</p:attrName>
                                        </p:attrNameLst>
                                      </p:cBhvr>
                                      <p:tavLst>
                                        <p:tav tm="0">
                                          <p:val>
                                            <p:strVal val="#ppt_y-.2"/>
                                          </p:val>
                                        </p:tav>
                                        <p:tav tm="100000">
                                          <p:val>
                                            <p:strVal val="#ppt_y+.1"/>
                                          </p:val>
                                        </p:tav>
                                      </p:tavLst>
                                    </p:anim>
                                    <p:anim calcmode="lin" valueType="num">
                                      <p:cBhvr>
                                        <p:cTn id="90" dur="500" accel="50000" fill="hold">
                                          <p:stCondLst>
                                            <p:cond delay="500"/>
                                          </p:stCondLst>
                                        </p:cTn>
                                        <p:tgtEl>
                                          <p:spTgt spid="3">
                                            <p:txEl>
                                              <p:pRg st="6" end="6"/>
                                            </p:txEl>
                                          </p:spTgt>
                                        </p:tgtEl>
                                        <p:attrNameLst>
                                          <p:attrName>ppt_y</p:attrName>
                                        </p:attrNameLst>
                                      </p:cBhvr>
                                      <p:tavLst>
                                        <p:tav tm="0">
                                          <p:val>
                                            <p:strVal val="#ppt_y+.1"/>
                                          </p:val>
                                        </p:tav>
                                        <p:tav tm="100000">
                                          <p:val>
                                            <p:strVal val="#ppt_y"/>
                                          </p:val>
                                        </p:tav>
                                      </p:tavLst>
                                    </p:anim>
                                    <p:animEffect transition="in" filter="fade">
                                      <p:cBhvr>
                                        <p:cTn id="91" dur="1000" decel="50000">
                                          <p:stCondLst>
                                            <p:cond delay="0"/>
                                          </p:stCondLst>
                                        </p:cTn>
                                        <p:tgtEl>
                                          <p:spTgt spid="3">
                                            <p:txEl>
                                              <p:pRg st="6" end="6"/>
                                            </p:txEl>
                                          </p:spTgt>
                                        </p:tgtEl>
                                      </p:cBhvr>
                                    </p:animEffect>
                                  </p:childTnLst>
                                </p:cTn>
                              </p:par>
                            </p:childTnLst>
                          </p:cTn>
                        </p:par>
                      </p:childTnLst>
                    </p:cTn>
                  </p:par>
                  <p:par>
                    <p:cTn id="92" fill="hold">
                      <p:stCondLst>
                        <p:cond delay="indefinite"/>
                      </p:stCondLst>
                      <p:childTnLst>
                        <p:par>
                          <p:cTn id="93" fill="hold">
                            <p:stCondLst>
                              <p:cond delay="0"/>
                            </p:stCondLst>
                            <p:childTnLst>
                              <p:par>
                                <p:cTn id="94" presetID="25" presetClass="entr" presetSubtype="0" fill="hold" nodeType="clickEffect">
                                  <p:stCondLst>
                                    <p:cond delay="2000"/>
                                  </p:stCondLst>
                                  <p:childTnLst>
                                    <p:set>
                                      <p:cBhvr>
                                        <p:cTn id="95" dur="1" fill="hold">
                                          <p:stCondLst>
                                            <p:cond delay="0"/>
                                          </p:stCondLst>
                                        </p:cTn>
                                        <p:tgtEl>
                                          <p:spTgt spid="3">
                                            <p:txEl>
                                              <p:pRg st="7" end="7"/>
                                            </p:txEl>
                                          </p:spTgt>
                                        </p:tgtEl>
                                        <p:attrNameLst>
                                          <p:attrName>style.visibility</p:attrName>
                                        </p:attrNameLst>
                                      </p:cBhvr>
                                      <p:to>
                                        <p:strVal val="visible"/>
                                      </p:to>
                                    </p:set>
                                    <p:anim calcmode="lin" valueType="num">
                                      <p:cBhvr>
                                        <p:cTn id="96" dur="500" decel="50000" fill="hold">
                                          <p:stCondLst>
                                            <p:cond delay="0"/>
                                          </p:stCondLst>
                                        </p:cTn>
                                        <p:tgtEl>
                                          <p:spTgt spid="3">
                                            <p:txEl>
                                              <p:pRg st="7" end="7"/>
                                            </p:txEl>
                                          </p:spTgt>
                                        </p:tgtEl>
                                        <p:attrNameLst>
                                          <p:attrName>style.rotation</p:attrName>
                                        </p:attrNameLst>
                                      </p:cBhvr>
                                      <p:tavLst>
                                        <p:tav tm="0">
                                          <p:val>
                                            <p:fltVal val="-90"/>
                                          </p:val>
                                        </p:tav>
                                        <p:tav tm="100000">
                                          <p:val>
                                            <p:fltVal val="0"/>
                                          </p:val>
                                        </p:tav>
                                      </p:tavLst>
                                    </p:anim>
                                    <p:anim calcmode="lin" valueType="num">
                                      <p:cBhvr>
                                        <p:cTn id="97" dur="500" decel="50000" fill="hold">
                                          <p:stCondLst>
                                            <p:cond delay="0"/>
                                          </p:stCondLst>
                                        </p:cTn>
                                        <p:tgtEl>
                                          <p:spTgt spid="3">
                                            <p:txEl>
                                              <p:pRg st="7" end="7"/>
                                            </p:txEl>
                                          </p:spTgt>
                                        </p:tgtEl>
                                        <p:attrNameLst>
                                          <p:attrName>ppt_w</p:attrName>
                                        </p:attrNameLst>
                                      </p:cBhvr>
                                      <p:tavLst>
                                        <p:tav tm="0">
                                          <p:val>
                                            <p:strVal val="#ppt_w"/>
                                          </p:val>
                                        </p:tav>
                                        <p:tav tm="100000">
                                          <p:val>
                                            <p:strVal val="#ppt_w*.05"/>
                                          </p:val>
                                        </p:tav>
                                      </p:tavLst>
                                    </p:anim>
                                    <p:anim calcmode="lin" valueType="num">
                                      <p:cBhvr>
                                        <p:cTn id="98" dur="500" accel="50000" fill="hold">
                                          <p:stCondLst>
                                            <p:cond delay="500"/>
                                          </p:stCondLst>
                                        </p:cTn>
                                        <p:tgtEl>
                                          <p:spTgt spid="3">
                                            <p:txEl>
                                              <p:pRg st="7" end="7"/>
                                            </p:txEl>
                                          </p:spTgt>
                                        </p:tgtEl>
                                        <p:attrNameLst>
                                          <p:attrName>ppt_w</p:attrName>
                                        </p:attrNameLst>
                                      </p:cBhvr>
                                      <p:tavLst>
                                        <p:tav tm="0">
                                          <p:val>
                                            <p:strVal val="#ppt_w*.05"/>
                                          </p:val>
                                        </p:tav>
                                        <p:tav tm="100000">
                                          <p:val>
                                            <p:strVal val="#ppt_w"/>
                                          </p:val>
                                        </p:tav>
                                      </p:tavLst>
                                    </p:anim>
                                    <p:anim calcmode="lin" valueType="num">
                                      <p:cBhvr>
                                        <p:cTn id="99" dur="1000" fill="hold"/>
                                        <p:tgtEl>
                                          <p:spTgt spid="3">
                                            <p:txEl>
                                              <p:pRg st="7" end="7"/>
                                            </p:txEl>
                                          </p:spTgt>
                                        </p:tgtEl>
                                        <p:attrNameLst>
                                          <p:attrName>ppt_h</p:attrName>
                                        </p:attrNameLst>
                                      </p:cBhvr>
                                      <p:tavLst>
                                        <p:tav tm="0">
                                          <p:val>
                                            <p:strVal val="#ppt_h"/>
                                          </p:val>
                                        </p:tav>
                                        <p:tav tm="100000">
                                          <p:val>
                                            <p:strVal val="#ppt_h"/>
                                          </p:val>
                                        </p:tav>
                                      </p:tavLst>
                                    </p:anim>
                                    <p:anim calcmode="lin" valueType="num">
                                      <p:cBhvr>
                                        <p:cTn id="100" dur="500" decel="50000" fill="hold">
                                          <p:stCondLst>
                                            <p:cond delay="0"/>
                                          </p:stCondLst>
                                        </p:cTn>
                                        <p:tgtEl>
                                          <p:spTgt spid="3">
                                            <p:txEl>
                                              <p:pRg st="7" end="7"/>
                                            </p:txEl>
                                          </p:spTgt>
                                        </p:tgtEl>
                                        <p:attrNameLst>
                                          <p:attrName>ppt_x</p:attrName>
                                        </p:attrNameLst>
                                      </p:cBhvr>
                                      <p:tavLst>
                                        <p:tav tm="0">
                                          <p:val>
                                            <p:strVal val="#ppt_x+.4"/>
                                          </p:val>
                                        </p:tav>
                                        <p:tav tm="100000">
                                          <p:val>
                                            <p:strVal val="#ppt_x"/>
                                          </p:val>
                                        </p:tav>
                                      </p:tavLst>
                                    </p:anim>
                                    <p:anim calcmode="lin" valueType="num">
                                      <p:cBhvr>
                                        <p:cTn id="101" dur="500" decel="50000" fill="hold">
                                          <p:stCondLst>
                                            <p:cond delay="0"/>
                                          </p:stCondLst>
                                        </p:cTn>
                                        <p:tgtEl>
                                          <p:spTgt spid="3">
                                            <p:txEl>
                                              <p:pRg st="7" end="7"/>
                                            </p:txEl>
                                          </p:spTgt>
                                        </p:tgtEl>
                                        <p:attrNameLst>
                                          <p:attrName>ppt_y</p:attrName>
                                        </p:attrNameLst>
                                      </p:cBhvr>
                                      <p:tavLst>
                                        <p:tav tm="0">
                                          <p:val>
                                            <p:strVal val="#ppt_y-.2"/>
                                          </p:val>
                                        </p:tav>
                                        <p:tav tm="100000">
                                          <p:val>
                                            <p:strVal val="#ppt_y+.1"/>
                                          </p:val>
                                        </p:tav>
                                      </p:tavLst>
                                    </p:anim>
                                    <p:anim calcmode="lin" valueType="num">
                                      <p:cBhvr>
                                        <p:cTn id="102" dur="500" accel="50000" fill="hold">
                                          <p:stCondLst>
                                            <p:cond delay="500"/>
                                          </p:stCondLst>
                                        </p:cTn>
                                        <p:tgtEl>
                                          <p:spTgt spid="3">
                                            <p:txEl>
                                              <p:pRg st="7" end="7"/>
                                            </p:txEl>
                                          </p:spTgt>
                                        </p:tgtEl>
                                        <p:attrNameLst>
                                          <p:attrName>ppt_y</p:attrName>
                                        </p:attrNameLst>
                                      </p:cBhvr>
                                      <p:tavLst>
                                        <p:tav tm="0">
                                          <p:val>
                                            <p:strVal val="#ppt_y+.1"/>
                                          </p:val>
                                        </p:tav>
                                        <p:tav tm="100000">
                                          <p:val>
                                            <p:strVal val="#ppt_y"/>
                                          </p:val>
                                        </p:tav>
                                      </p:tavLst>
                                    </p:anim>
                                    <p:animEffect transition="in" filter="fade">
                                      <p:cBhvr>
                                        <p:cTn id="103" dur="1000" decel="50000">
                                          <p:stCondLst>
                                            <p:cond delay="0"/>
                                          </p:stCondLst>
                                        </p:cTn>
                                        <p:tgtEl>
                                          <p:spTgt spid="3">
                                            <p:txEl>
                                              <p:pRg st="7" end="7"/>
                                            </p:txEl>
                                          </p:spTgt>
                                        </p:tgtEl>
                                      </p:cBhvr>
                                    </p:animEffect>
                                  </p:childTnLst>
                                </p:cTn>
                              </p:par>
                              <p:par>
                                <p:cTn id="104" presetID="22" presetClass="entr" presetSubtype="4" fill="hold" nodeType="withEffect">
                                  <p:stCondLst>
                                    <p:cond delay="0"/>
                                  </p:stCondLst>
                                  <p:childTnLst>
                                    <p:set>
                                      <p:cBhvr>
                                        <p:cTn id="105" dur="1" fill="hold">
                                          <p:stCondLst>
                                            <p:cond delay="0"/>
                                          </p:stCondLst>
                                        </p:cTn>
                                        <p:tgtEl>
                                          <p:spTgt spid="3">
                                            <p:txEl>
                                              <p:pRg st="8" end="8"/>
                                            </p:txEl>
                                          </p:spTgt>
                                        </p:tgtEl>
                                        <p:attrNameLst>
                                          <p:attrName>style.visibility</p:attrName>
                                        </p:attrNameLst>
                                      </p:cBhvr>
                                      <p:to>
                                        <p:strVal val="visible"/>
                                      </p:to>
                                    </p:set>
                                    <p:animEffect transition="in" filter="wipe(down)">
                                      <p:cBhvr>
                                        <p:cTn id="106" dur="500"/>
                                        <p:tgtEl>
                                          <p:spTgt spid="3">
                                            <p:txEl>
                                              <p:pRg st="8" end="8"/>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21" presetClass="entr" presetSubtype="1" fill="hold" grpId="0" nodeType="clickEffect">
                                  <p:stCondLst>
                                    <p:cond delay="0"/>
                                  </p:stCondLst>
                                  <p:childTnLst>
                                    <p:set>
                                      <p:cBhvr>
                                        <p:cTn id="110" dur="1" fill="hold">
                                          <p:stCondLst>
                                            <p:cond delay="0"/>
                                          </p:stCondLst>
                                        </p:cTn>
                                        <p:tgtEl>
                                          <p:spTgt spid="4"/>
                                        </p:tgtEl>
                                        <p:attrNameLst>
                                          <p:attrName>style.visibility</p:attrName>
                                        </p:attrNameLst>
                                      </p:cBhvr>
                                      <p:to>
                                        <p:strVal val="visible"/>
                                      </p:to>
                                    </p:set>
                                    <p:animEffect transition="in" filter="wheel(1)">
                                      <p:cBhvr>
                                        <p:cTn id="111"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22376" y="0"/>
            <a:ext cx="7772400" cy="1268760"/>
          </a:xfrm>
        </p:spPr>
        <p:txBody>
          <a:bodyPr>
            <a:normAutofit/>
          </a:bodyPr>
          <a:lstStyle/>
          <a:p>
            <a:pPr algn="ctr"/>
            <a:r>
              <a:rPr lang="ru-RU" sz="4000" b="0" i="1" dirty="0">
                <a:solidFill>
                  <a:srgbClr val="FF0000"/>
                </a:solidFill>
                <a:effectLst>
                  <a:outerShdw blurRad="38100" dist="38100" dir="2700000" algn="tl">
                    <a:srgbClr val="000000">
                      <a:alpha val="43137"/>
                    </a:srgbClr>
                  </a:outerShdw>
                  <a:reflection blurRad="12700" stA="48000" endA="300" endPos="55000" dir="5400000" sy="-90000" algn="bl" rotWithShape="0"/>
                </a:effectLst>
              </a:rPr>
              <a:t>Оценивание </a:t>
            </a:r>
            <a:r>
              <a:rPr lang="en-US" sz="4000" b="0" i="1" dirty="0" smtClean="0">
                <a:solidFill>
                  <a:srgbClr val="FF0000"/>
                </a:solidFill>
                <a:effectLst>
                  <a:outerShdw blurRad="38100" dist="38100" dir="2700000" algn="tl">
                    <a:srgbClr val="000000">
                      <a:alpha val="43137"/>
                    </a:srgbClr>
                  </a:outerShdw>
                  <a:reflection blurRad="12700" stA="48000" endA="300" endPos="55000" dir="5400000" sy="-90000" algn="bl" rotWithShape="0"/>
                </a:effectLst>
              </a:rPr>
              <a:t/>
            </a:r>
            <a:br>
              <a:rPr lang="en-US" sz="4000" b="0" i="1" dirty="0" smtClean="0">
                <a:solidFill>
                  <a:srgbClr val="FF0000"/>
                </a:solidFill>
                <a:effectLst>
                  <a:outerShdw blurRad="38100" dist="38100" dir="2700000" algn="tl">
                    <a:srgbClr val="000000">
                      <a:alpha val="43137"/>
                    </a:srgbClr>
                  </a:outerShdw>
                  <a:reflection blurRad="12700" stA="48000" endA="300" endPos="55000" dir="5400000" sy="-90000" algn="bl" rotWithShape="0"/>
                </a:effectLst>
              </a:rPr>
            </a:br>
            <a:r>
              <a:rPr lang="ru-RU" sz="4000" dirty="0" smtClean="0"/>
              <a:t>по </a:t>
            </a:r>
            <a:r>
              <a:rPr lang="ru-RU" sz="4000" dirty="0"/>
              <a:t>пяти критериям:</a:t>
            </a:r>
            <a:endParaRPr lang="ru-RU" sz="4000" dirty="0"/>
          </a:p>
        </p:txBody>
      </p:sp>
      <p:sp>
        <p:nvSpPr>
          <p:cNvPr id="3" name="Подзаголовок 2"/>
          <p:cNvSpPr>
            <a:spLocks noGrp="1"/>
          </p:cNvSpPr>
          <p:nvPr>
            <p:ph type="subTitle" idx="1"/>
          </p:nvPr>
        </p:nvSpPr>
        <p:spPr>
          <a:xfrm>
            <a:off x="8676456" y="5517232"/>
            <a:ext cx="648072" cy="648072"/>
          </a:xfrm>
        </p:spPr>
        <p:txBody>
          <a:bodyPr>
            <a:noAutofit/>
          </a:bodyPr>
          <a:lstStyle/>
          <a:p>
            <a:pPr algn="just"/>
            <a:endParaRPr lang="ru-RU" sz="1400" dirty="0">
              <a:solidFill>
                <a:schemeClr val="tx1"/>
              </a:solidFill>
            </a:endParaRPr>
          </a:p>
        </p:txBody>
      </p:sp>
      <p:sp>
        <p:nvSpPr>
          <p:cNvPr id="4" name="Прямоугольник с одним скругленным углом 3"/>
          <p:cNvSpPr/>
          <p:nvPr/>
        </p:nvSpPr>
        <p:spPr>
          <a:xfrm>
            <a:off x="0" y="1412776"/>
            <a:ext cx="8892480" cy="5112568"/>
          </a:xfrm>
          <a:prstGeom prst="round1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000" dirty="0">
                <a:solidFill>
                  <a:srgbClr val="FF0000"/>
                </a:solidFill>
                <a:effectLst>
                  <a:outerShdw blurRad="38100" dist="38100" dir="2700000" algn="tl">
                    <a:srgbClr val="000000">
                      <a:alpha val="43137"/>
                    </a:srgbClr>
                  </a:outerShdw>
                </a:effectLst>
              </a:rPr>
              <a:t>Содержание</a:t>
            </a:r>
            <a:r>
              <a:rPr lang="ru-RU" sz="2000" dirty="0"/>
              <a:t> (соответствие поставленной коммуникативной задаче, полнота раскрытия содержания, выбор правильного стиля речи)</a:t>
            </a:r>
          </a:p>
          <a:p>
            <a:pPr algn="just"/>
            <a:r>
              <a:rPr lang="ru-RU" sz="2000" dirty="0">
                <a:solidFill>
                  <a:srgbClr val="FF0000"/>
                </a:solidFill>
                <a:effectLst>
                  <a:outerShdw blurRad="38100" dist="38100" dir="2700000" algn="tl">
                    <a:srgbClr val="000000">
                      <a:alpha val="43137"/>
                    </a:srgbClr>
                  </a:outerShdw>
                </a:effectLst>
              </a:rPr>
              <a:t>Организация текста</a:t>
            </a:r>
            <a:r>
              <a:rPr lang="ru-RU" sz="2000" dirty="0"/>
              <a:t> (логичность высказывания, правильность использования средств логической связи)</a:t>
            </a:r>
          </a:p>
          <a:p>
            <a:pPr algn="just"/>
            <a:r>
              <a:rPr lang="ru-RU" sz="2000" dirty="0">
                <a:solidFill>
                  <a:srgbClr val="FF0000"/>
                </a:solidFill>
                <a:effectLst>
                  <a:outerShdw blurRad="38100" dist="38100" dir="2700000" algn="tl">
                    <a:srgbClr val="000000">
                      <a:alpha val="43137"/>
                    </a:srgbClr>
                  </a:outerShdw>
                </a:effectLst>
              </a:rPr>
              <a:t>Лексическое оформление речи </a:t>
            </a:r>
            <a:r>
              <a:rPr lang="ru-RU" sz="2000" dirty="0"/>
              <a:t>(адекватность использования лексики в соответствии с заданной коммуникативной ситуацией, соблюдение лексической сочетаемости, разнообразие лексических средств)</a:t>
            </a:r>
          </a:p>
          <a:p>
            <a:pPr algn="just"/>
            <a:r>
              <a:rPr lang="ru-RU" sz="2000" dirty="0">
                <a:solidFill>
                  <a:srgbClr val="FF0000"/>
                </a:solidFill>
                <a:effectLst>
                  <a:outerShdw blurRad="38100" dist="38100" dir="2700000" algn="tl">
                    <a:srgbClr val="000000">
                      <a:alpha val="43137"/>
                    </a:srgbClr>
                  </a:outerShdw>
                </a:effectLst>
              </a:rPr>
              <a:t>Грамматическое оформление речи </a:t>
            </a:r>
            <a:r>
              <a:rPr lang="ru-RU" sz="2000" dirty="0"/>
              <a:t>(адекватность использования грамматических структур в соответствии с заданной коммуникативной ситуацией, разнообразие и сложность грамматических структур)</a:t>
            </a:r>
          </a:p>
          <a:p>
            <a:pPr algn="just"/>
            <a:r>
              <a:rPr lang="ru-RU" sz="2000" dirty="0">
                <a:solidFill>
                  <a:srgbClr val="FF0000"/>
                </a:solidFill>
                <a:effectLst>
                  <a:outerShdw blurRad="38100" dist="38100" dir="2700000" algn="tl">
                    <a:srgbClr val="000000">
                      <a:alpha val="43137"/>
                    </a:srgbClr>
                  </a:outerShdw>
                </a:effectLst>
              </a:rPr>
              <a:t>Орфография и пунктуация </a:t>
            </a:r>
            <a:r>
              <a:rPr lang="ru-RU" sz="2000" dirty="0"/>
              <a:t>(правильность орфографического и пунктуационного оформления)</a:t>
            </a:r>
          </a:p>
          <a:p>
            <a:pPr algn="just"/>
            <a:endParaRPr lang="ru-RU" sz="2000" dirty="0">
              <a:solidFill>
                <a:schemeClr val="tx1"/>
              </a:solidFill>
            </a:endParaRPr>
          </a:p>
        </p:txBody>
      </p:sp>
    </p:spTree>
    <p:extLst>
      <p:ext uri="{BB962C8B-B14F-4D97-AF65-F5344CB8AC3E}">
        <p14:creationId xmlns:p14="http://schemas.microsoft.com/office/powerpoint/2010/main" val="1705117230"/>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nodeType="clickEffect" nodePh="1">
                                  <p:stCondLst>
                                    <p:cond delay="0"/>
                                  </p:stCondLst>
                                  <p:endCondLst>
                                    <p:cond evt="begin" delay="0">
                                      <p:tn val="13"/>
                                    </p:cond>
                                  </p:end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500" fill="hold"/>
                                        <p:tgtEl>
                                          <p:spTgt spid="3">
                                            <p:txEl>
                                              <p:pRg st="0" end="0"/>
                                            </p:txEl>
                                          </p:spTgt>
                                        </p:tgtEl>
                                        <p:attrNameLst>
                                          <p:attrName>style.rotation</p:attrName>
                                        </p:attrNameLst>
                                      </p:cBhvr>
                                      <p:tavLst>
                                        <p:tav tm="0">
                                          <p:val>
                                            <p:fltVal val="360"/>
                                          </p:val>
                                        </p:tav>
                                        <p:tav tm="100000">
                                          <p:val>
                                            <p:fltVal val="0"/>
                                          </p:val>
                                        </p:tav>
                                      </p:tavLst>
                                    </p:anim>
                                    <p:animEffect transition="in" filter="fade">
                                      <p:cBhvr>
                                        <p:cTn id="18" dur="5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5" presetClass="entr" presetSubtype="0" fill="hold" nodeType="clickEffect">
                                  <p:stCondLst>
                                    <p:cond delay="0"/>
                                  </p:stCondLst>
                                  <p:childTnLst>
                                    <p:set>
                                      <p:cBhvr>
                                        <p:cTn id="22" dur="1" fill="hold">
                                          <p:stCondLst>
                                            <p:cond delay="0"/>
                                          </p:stCondLst>
                                        </p:cTn>
                                        <p:tgtEl>
                                          <p:spTgt spid="4">
                                            <p:txEl>
                                              <p:pRg st="0" end="0"/>
                                            </p:txEl>
                                          </p:spTgt>
                                        </p:tgtEl>
                                        <p:attrNameLst>
                                          <p:attrName>style.visibility</p:attrName>
                                        </p:attrNameLst>
                                      </p:cBhvr>
                                      <p:to>
                                        <p:strVal val="visible"/>
                                      </p:to>
                                    </p:set>
                                    <p:anim calcmode="lin" valueType="num">
                                      <p:cBhvr>
                                        <p:cTn id="23"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24"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25" dur="1000" fill="hold"/>
                                        <p:tgtEl>
                                          <p:spTgt spid="4">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4">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7" fill="hold">
                      <p:stCondLst>
                        <p:cond delay="indefinite"/>
                      </p:stCondLst>
                      <p:childTnLst>
                        <p:par>
                          <p:cTn id="28" fill="hold">
                            <p:stCondLst>
                              <p:cond delay="0"/>
                            </p:stCondLst>
                            <p:childTnLst>
                              <p:par>
                                <p:cTn id="29" presetID="15" presetClass="entr" presetSubtype="0" fill="hold" nodeType="clickEffect">
                                  <p:stCondLst>
                                    <p:cond delay="0"/>
                                  </p:stCondLst>
                                  <p:childTnLst>
                                    <p:set>
                                      <p:cBhvr>
                                        <p:cTn id="30" dur="1" fill="hold">
                                          <p:stCondLst>
                                            <p:cond delay="0"/>
                                          </p:stCondLst>
                                        </p:cTn>
                                        <p:tgtEl>
                                          <p:spTgt spid="4">
                                            <p:txEl>
                                              <p:pRg st="1" end="1"/>
                                            </p:txEl>
                                          </p:spTgt>
                                        </p:tgtEl>
                                        <p:attrNameLst>
                                          <p:attrName>style.visibility</p:attrName>
                                        </p:attrNameLst>
                                      </p:cBhvr>
                                      <p:to>
                                        <p:strVal val="visible"/>
                                      </p:to>
                                    </p:set>
                                    <p:anim calcmode="lin" valueType="num">
                                      <p:cBhvr>
                                        <p:cTn id="31" dur="1000" fill="hold"/>
                                        <p:tgtEl>
                                          <p:spTgt spid="4">
                                            <p:txEl>
                                              <p:pRg st="1" end="1"/>
                                            </p:txEl>
                                          </p:spTgt>
                                        </p:tgtEl>
                                        <p:attrNameLst>
                                          <p:attrName>ppt_w</p:attrName>
                                        </p:attrNameLst>
                                      </p:cBhvr>
                                      <p:tavLst>
                                        <p:tav tm="0">
                                          <p:val>
                                            <p:fltVal val="0"/>
                                          </p:val>
                                        </p:tav>
                                        <p:tav tm="100000">
                                          <p:val>
                                            <p:strVal val="#ppt_w"/>
                                          </p:val>
                                        </p:tav>
                                      </p:tavLst>
                                    </p:anim>
                                    <p:anim calcmode="lin" valueType="num">
                                      <p:cBhvr>
                                        <p:cTn id="32" dur="1000" fill="hold"/>
                                        <p:tgtEl>
                                          <p:spTgt spid="4">
                                            <p:txEl>
                                              <p:pRg st="1" end="1"/>
                                            </p:txEl>
                                          </p:spTgt>
                                        </p:tgtEl>
                                        <p:attrNameLst>
                                          <p:attrName>ppt_h</p:attrName>
                                        </p:attrNameLst>
                                      </p:cBhvr>
                                      <p:tavLst>
                                        <p:tav tm="0">
                                          <p:val>
                                            <p:fltVal val="0"/>
                                          </p:val>
                                        </p:tav>
                                        <p:tav tm="100000">
                                          <p:val>
                                            <p:strVal val="#ppt_h"/>
                                          </p:val>
                                        </p:tav>
                                      </p:tavLst>
                                    </p:anim>
                                    <p:anim calcmode="lin" valueType="num">
                                      <p:cBhvr>
                                        <p:cTn id="33" dur="1000" fill="hold"/>
                                        <p:tgtEl>
                                          <p:spTgt spid="4">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4">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5" fill="hold">
                      <p:stCondLst>
                        <p:cond delay="indefinite"/>
                      </p:stCondLst>
                      <p:childTnLst>
                        <p:par>
                          <p:cTn id="36" fill="hold">
                            <p:stCondLst>
                              <p:cond delay="0"/>
                            </p:stCondLst>
                            <p:childTnLst>
                              <p:par>
                                <p:cTn id="37" presetID="15" presetClass="entr" presetSubtype="0" fill="hold" nodeType="clickEffect">
                                  <p:stCondLst>
                                    <p:cond delay="0"/>
                                  </p:stCondLst>
                                  <p:childTnLst>
                                    <p:set>
                                      <p:cBhvr>
                                        <p:cTn id="38" dur="1" fill="hold">
                                          <p:stCondLst>
                                            <p:cond delay="0"/>
                                          </p:stCondLst>
                                        </p:cTn>
                                        <p:tgtEl>
                                          <p:spTgt spid="4">
                                            <p:txEl>
                                              <p:pRg st="2" end="2"/>
                                            </p:txEl>
                                          </p:spTgt>
                                        </p:tgtEl>
                                        <p:attrNameLst>
                                          <p:attrName>style.visibility</p:attrName>
                                        </p:attrNameLst>
                                      </p:cBhvr>
                                      <p:to>
                                        <p:strVal val="visible"/>
                                      </p:to>
                                    </p:set>
                                    <p:anim calcmode="lin" valueType="num">
                                      <p:cBhvr>
                                        <p:cTn id="39" dur="1000" fill="hold"/>
                                        <p:tgtEl>
                                          <p:spTgt spid="4">
                                            <p:txEl>
                                              <p:pRg st="2" end="2"/>
                                            </p:txEl>
                                          </p:spTgt>
                                        </p:tgtEl>
                                        <p:attrNameLst>
                                          <p:attrName>ppt_w</p:attrName>
                                        </p:attrNameLst>
                                      </p:cBhvr>
                                      <p:tavLst>
                                        <p:tav tm="0">
                                          <p:val>
                                            <p:fltVal val="0"/>
                                          </p:val>
                                        </p:tav>
                                        <p:tav tm="100000">
                                          <p:val>
                                            <p:strVal val="#ppt_w"/>
                                          </p:val>
                                        </p:tav>
                                      </p:tavLst>
                                    </p:anim>
                                    <p:anim calcmode="lin" valueType="num">
                                      <p:cBhvr>
                                        <p:cTn id="40" dur="1000" fill="hold"/>
                                        <p:tgtEl>
                                          <p:spTgt spid="4">
                                            <p:txEl>
                                              <p:pRg st="2" end="2"/>
                                            </p:txEl>
                                          </p:spTgt>
                                        </p:tgtEl>
                                        <p:attrNameLst>
                                          <p:attrName>ppt_h</p:attrName>
                                        </p:attrNameLst>
                                      </p:cBhvr>
                                      <p:tavLst>
                                        <p:tav tm="0">
                                          <p:val>
                                            <p:fltVal val="0"/>
                                          </p:val>
                                        </p:tav>
                                        <p:tav tm="100000">
                                          <p:val>
                                            <p:strVal val="#ppt_h"/>
                                          </p:val>
                                        </p:tav>
                                      </p:tavLst>
                                    </p:anim>
                                    <p:anim calcmode="lin" valueType="num">
                                      <p:cBhvr>
                                        <p:cTn id="41" dur="1000" fill="hold"/>
                                        <p:tgtEl>
                                          <p:spTgt spid="4">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42" dur="1000" fill="hold"/>
                                        <p:tgtEl>
                                          <p:spTgt spid="4">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3" fill="hold">
                      <p:stCondLst>
                        <p:cond delay="indefinite"/>
                      </p:stCondLst>
                      <p:childTnLst>
                        <p:par>
                          <p:cTn id="44" fill="hold">
                            <p:stCondLst>
                              <p:cond delay="0"/>
                            </p:stCondLst>
                            <p:childTnLst>
                              <p:par>
                                <p:cTn id="45" presetID="15" presetClass="entr" presetSubtype="0" fill="hold" nodeType="clickEffect">
                                  <p:stCondLst>
                                    <p:cond delay="0"/>
                                  </p:stCondLst>
                                  <p:childTnLst>
                                    <p:set>
                                      <p:cBhvr>
                                        <p:cTn id="46" dur="1" fill="hold">
                                          <p:stCondLst>
                                            <p:cond delay="0"/>
                                          </p:stCondLst>
                                        </p:cTn>
                                        <p:tgtEl>
                                          <p:spTgt spid="4">
                                            <p:txEl>
                                              <p:pRg st="3" end="3"/>
                                            </p:txEl>
                                          </p:spTgt>
                                        </p:tgtEl>
                                        <p:attrNameLst>
                                          <p:attrName>style.visibility</p:attrName>
                                        </p:attrNameLst>
                                      </p:cBhvr>
                                      <p:to>
                                        <p:strVal val="visible"/>
                                      </p:to>
                                    </p:set>
                                    <p:anim calcmode="lin" valueType="num">
                                      <p:cBhvr>
                                        <p:cTn id="47" dur="1000" fill="hold"/>
                                        <p:tgtEl>
                                          <p:spTgt spid="4">
                                            <p:txEl>
                                              <p:pRg st="3" end="3"/>
                                            </p:txEl>
                                          </p:spTgt>
                                        </p:tgtEl>
                                        <p:attrNameLst>
                                          <p:attrName>ppt_w</p:attrName>
                                        </p:attrNameLst>
                                      </p:cBhvr>
                                      <p:tavLst>
                                        <p:tav tm="0">
                                          <p:val>
                                            <p:fltVal val="0"/>
                                          </p:val>
                                        </p:tav>
                                        <p:tav tm="100000">
                                          <p:val>
                                            <p:strVal val="#ppt_w"/>
                                          </p:val>
                                        </p:tav>
                                      </p:tavLst>
                                    </p:anim>
                                    <p:anim calcmode="lin" valueType="num">
                                      <p:cBhvr>
                                        <p:cTn id="48" dur="1000" fill="hold"/>
                                        <p:tgtEl>
                                          <p:spTgt spid="4">
                                            <p:txEl>
                                              <p:pRg st="3" end="3"/>
                                            </p:txEl>
                                          </p:spTgt>
                                        </p:tgtEl>
                                        <p:attrNameLst>
                                          <p:attrName>ppt_h</p:attrName>
                                        </p:attrNameLst>
                                      </p:cBhvr>
                                      <p:tavLst>
                                        <p:tav tm="0">
                                          <p:val>
                                            <p:fltVal val="0"/>
                                          </p:val>
                                        </p:tav>
                                        <p:tav tm="100000">
                                          <p:val>
                                            <p:strVal val="#ppt_h"/>
                                          </p:val>
                                        </p:tav>
                                      </p:tavLst>
                                    </p:anim>
                                    <p:anim calcmode="lin" valueType="num">
                                      <p:cBhvr>
                                        <p:cTn id="49" dur="1000" fill="hold"/>
                                        <p:tgtEl>
                                          <p:spTgt spid="4">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50" dur="1000" fill="hold"/>
                                        <p:tgtEl>
                                          <p:spTgt spid="4">
                                            <p:txEl>
                                              <p:pRg st="3" end="3"/>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51" fill="hold">
                      <p:stCondLst>
                        <p:cond delay="indefinite"/>
                      </p:stCondLst>
                      <p:childTnLst>
                        <p:par>
                          <p:cTn id="52" fill="hold">
                            <p:stCondLst>
                              <p:cond delay="0"/>
                            </p:stCondLst>
                            <p:childTnLst>
                              <p:par>
                                <p:cTn id="53" presetID="15" presetClass="entr" presetSubtype="0" fill="hold" nodeType="clickEffect">
                                  <p:stCondLst>
                                    <p:cond delay="0"/>
                                  </p:stCondLst>
                                  <p:childTnLst>
                                    <p:set>
                                      <p:cBhvr>
                                        <p:cTn id="54" dur="1" fill="hold">
                                          <p:stCondLst>
                                            <p:cond delay="0"/>
                                          </p:stCondLst>
                                        </p:cTn>
                                        <p:tgtEl>
                                          <p:spTgt spid="4">
                                            <p:txEl>
                                              <p:pRg st="4" end="4"/>
                                            </p:txEl>
                                          </p:spTgt>
                                        </p:tgtEl>
                                        <p:attrNameLst>
                                          <p:attrName>style.visibility</p:attrName>
                                        </p:attrNameLst>
                                      </p:cBhvr>
                                      <p:to>
                                        <p:strVal val="visible"/>
                                      </p:to>
                                    </p:set>
                                    <p:anim calcmode="lin" valueType="num">
                                      <p:cBhvr>
                                        <p:cTn id="55" dur="1000" fill="hold"/>
                                        <p:tgtEl>
                                          <p:spTgt spid="4">
                                            <p:txEl>
                                              <p:pRg st="4" end="4"/>
                                            </p:txEl>
                                          </p:spTgt>
                                        </p:tgtEl>
                                        <p:attrNameLst>
                                          <p:attrName>ppt_w</p:attrName>
                                        </p:attrNameLst>
                                      </p:cBhvr>
                                      <p:tavLst>
                                        <p:tav tm="0">
                                          <p:val>
                                            <p:fltVal val="0"/>
                                          </p:val>
                                        </p:tav>
                                        <p:tav tm="100000">
                                          <p:val>
                                            <p:strVal val="#ppt_w"/>
                                          </p:val>
                                        </p:tav>
                                      </p:tavLst>
                                    </p:anim>
                                    <p:anim calcmode="lin" valueType="num">
                                      <p:cBhvr>
                                        <p:cTn id="56" dur="1000" fill="hold"/>
                                        <p:tgtEl>
                                          <p:spTgt spid="4">
                                            <p:txEl>
                                              <p:pRg st="4" end="4"/>
                                            </p:txEl>
                                          </p:spTgt>
                                        </p:tgtEl>
                                        <p:attrNameLst>
                                          <p:attrName>ppt_h</p:attrName>
                                        </p:attrNameLst>
                                      </p:cBhvr>
                                      <p:tavLst>
                                        <p:tav tm="0">
                                          <p:val>
                                            <p:fltVal val="0"/>
                                          </p:val>
                                        </p:tav>
                                        <p:tav tm="100000">
                                          <p:val>
                                            <p:strVal val="#ppt_h"/>
                                          </p:val>
                                        </p:tav>
                                      </p:tavLst>
                                    </p:anim>
                                    <p:anim calcmode="lin" valueType="num">
                                      <p:cBhvr>
                                        <p:cTn id="57" dur="1000" fill="hold"/>
                                        <p:tgtEl>
                                          <p:spTgt spid="4">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58" dur="1000" fill="hold"/>
                                        <p:tgtEl>
                                          <p:spTgt spid="4">
                                            <p:txEl>
                                              <p:pRg st="4" end="4"/>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3648" y="404664"/>
            <a:ext cx="6707088" cy="3672408"/>
          </a:xfrm>
        </p:spPr>
        <p:txBody>
          <a:bodyPr>
            <a:normAutofit/>
          </a:bodyPr>
          <a:lstStyle/>
          <a:p>
            <a:pPr algn="ctr"/>
            <a:r>
              <a:rPr lang="ru-RU" sz="2400" dirty="0" smtClean="0"/>
              <a:t>Использованные ресурсы</a:t>
            </a:r>
            <a:br>
              <a:rPr lang="ru-RU" sz="2400" dirty="0" smtClean="0"/>
            </a:br>
            <a:r>
              <a:rPr lang="ru-RU" sz="2400" b="0" dirty="0"/>
              <a:t/>
            </a:r>
            <a:br>
              <a:rPr lang="ru-RU" sz="2400" b="0" dirty="0"/>
            </a:br>
            <a:r>
              <a:rPr lang="en-US" sz="2400" b="0" dirty="0" smtClean="0"/>
              <a:t>ENTERPRISE</a:t>
            </a:r>
            <a:br>
              <a:rPr lang="en-US" sz="2400" b="0" dirty="0" smtClean="0"/>
            </a:br>
            <a:r>
              <a:rPr lang="en-US" sz="2400" b="0" dirty="0" smtClean="0"/>
              <a:t>Virginia Evans-Jenny Dooley</a:t>
            </a:r>
            <a:br>
              <a:rPr lang="en-US" sz="2400" b="0" dirty="0" smtClean="0"/>
            </a:br>
            <a:r>
              <a:rPr lang="en-US" sz="2400" b="0" dirty="0" smtClean="0"/>
              <a:t>Express </a:t>
            </a:r>
            <a:r>
              <a:rPr lang="en-US" sz="2400" b="0" dirty="0" smtClean="0"/>
              <a:t>Publishing</a:t>
            </a:r>
            <a:br>
              <a:rPr lang="en-US" sz="2400" b="0" dirty="0" smtClean="0"/>
            </a:br>
            <a:r>
              <a:rPr lang="en-US" sz="2400" dirty="0"/>
              <a:t/>
            </a:r>
            <a:br>
              <a:rPr lang="en-US" sz="2400" dirty="0"/>
            </a:br>
            <a:r>
              <a:rPr lang="ru-RU" sz="2400" dirty="0">
                <a:solidFill>
                  <a:schemeClr val="accent2">
                    <a:lumMod val="50000"/>
                  </a:schemeClr>
                </a:solidFill>
                <a:cs typeface="Times New Roman" pitchFamily="18" charset="0"/>
              </a:rPr>
              <a:t>Киреева Т.В. «ДК Стратегия и тактика подготовки учащихся к успешной сдаче экзамена по английскому языку, раздел «Письмо</a:t>
            </a:r>
            <a:r>
              <a:rPr lang="ru-RU" sz="2400" dirty="0" smtClean="0">
                <a:solidFill>
                  <a:schemeClr val="accent2">
                    <a:lumMod val="50000"/>
                  </a:schemeClr>
                </a:solidFill>
                <a:cs typeface="Times New Roman" pitchFamily="18" charset="0"/>
              </a:rPr>
              <a:t>»</a:t>
            </a:r>
            <a:endParaRPr lang="ru-RU" sz="2400" dirty="0"/>
          </a:p>
        </p:txBody>
      </p:sp>
      <p:sp>
        <p:nvSpPr>
          <p:cNvPr id="3" name="Объект 2"/>
          <p:cNvSpPr>
            <a:spLocks noGrp="1"/>
          </p:cNvSpPr>
          <p:nvPr>
            <p:ph idx="1"/>
          </p:nvPr>
        </p:nvSpPr>
        <p:spPr>
          <a:xfrm>
            <a:off x="7596336" y="5445224"/>
            <a:ext cx="1090464" cy="879376"/>
          </a:xfrm>
        </p:spPr>
        <p:txBody>
          <a:bodyPr/>
          <a:lstStyle/>
          <a:p>
            <a:endParaRPr lang="ru-RU" dirty="0"/>
          </a:p>
        </p:txBody>
      </p:sp>
    </p:spTree>
    <p:extLst>
      <p:ext uri="{BB962C8B-B14F-4D97-AF65-F5344CB8AC3E}">
        <p14:creationId xmlns:p14="http://schemas.microsoft.com/office/powerpoint/2010/main" val="2693724234"/>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264</TotalTime>
  <Words>344</Words>
  <Application>Microsoft Office PowerPoint</Application>
  <PresentationFormat>Экран (4:3)</PresentationFormat>
  <Paragraphs>34</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Поток</vt:lpstr>
      <vt:lpstr>      Providing  solutions to problems</vt:lpstr>
      <vt:lpstr>Before you write a composition providing solutions to problems, you should make a list of the suggestions and the results. START by stating the problem(s) and cause(s), then present each of your suggestions and results in separate paragraphs. Join your suggestions and results using so, consequently, therefore, by doing this, in this way, etc. End by summarising your opinion.</vt:lpstr>
      <vt:lpstr>Match the SUGGESTIONS with their RESULTS. Then, link the sentences with so that or to and talk about how we can improve the living conditions in our cities. </vt:lpstr>
      <vt:lpstr>Use the plan below to write an article  entitled “ How can we make our town a better place to live in?” Pay attention to the INTRODUCTION and the CONCLUSION </vt:lpstr>
      <vt:lpstr>Оценивание  по пяти критериям:</vt:lpstr>
      <vt:lpstr>Использованные ресурсы  ENTERPRISE Virginia Evans-Jenny Dooley Express Publishing  Киреева Т.В. «ДК Стратегия и тактика подготовки учащихся к успешной сдаче экзамена по английскому языку, раздел «Письмо»</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Letter  giving advice</dc:title>
  <dc:creator>гайнетдинова</dc:creator>
  <cp:lastModifiedBy>гайнетдинова</cp:lastModifiedBy>
  <cp:revision>26</cp:revision>
  <dcterms:created xsi:type="dcterms:W3CDTF">2011-09-13T15:16:07Z</dcterms:created>
  <dcterms:modified xsi:type="dcterms:W3CDTF">2011-09-18T15:43:40Z</dcterms:modified>
</cp:coreProperties>
</file>