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2FD3-297C-B942-AC4D-D96F235C98AD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6F698A-F472-5B4E-81B5-70E084E117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2FD3-297C-B942-AC4D-D96F235C98AD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698A-F472-5B4E-81B5-70E084E1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2FD3-297C-B942-AC4D-D96F235C98AD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698A-F472-5B4E-81B5-70E084E1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F62FD3-297C-B942-AC4D-D96F235C98AD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C6F698A-F472-5B4E-81B5-70E084E117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2FD3-297C-B942-AC4D-D96F235C98AD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698A-F472-5B4E-81B5-70E084E117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2FD3-297C-B942-AC4D-D96F235C98AD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698A-F472-5B4E-81B5-70E084E117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698A-F472-5B4E-81B5-70E084E117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2FD3-297C-B942-AC4D-D96F235C98AD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2FD3-297C-B942-AC4D-D96F235C98AD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698A-F472-5B4E-81B5-70E084E117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2FD3-297C-B942-AC4D-D96F235C98AD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698A-F472-5B4E-81B5-70E084E1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F62FD3-297C-B942-AC4D-D96F235C98AD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C6F698A-F472-5B4E-81B5-70E084E117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2FD3-297C-B942-AC4D-D96F235C98AD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6F698A-F472-5B4E-81B5-70E084E117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BF62FD3-297C-B942-AC4D-D96F235C98AD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C6F698A-F472-5B4E-81B5-70E084E117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ченицы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3-го класса «А»</a:t>
            </a:r>
          </a:p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ГБОУ СОШ№</a:t>
            </a: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49</a:t>
            </a:r>
            <a:endParaRPr lang="ru-RU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Керимхановой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Амины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Выставка одного художника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2727" y="6105114"/>
            <a:ext cx="2540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Учитель: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Благова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Н.А. 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554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IMG_246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405" y="1524000"/>
            <a:ext cx="6120384" cy="4572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Весенний пейзаж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835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246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405" y="1524000"/>
            <a:ext cx="6120384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Натюрморт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6795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247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405" y="1524000"/>
            <a:ext cx="6120384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Рыжая красавица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9502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247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405" y="1524000"/>
            <a:ext cx="6120384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pPr algn="ctr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</a:rPr>
              <a:t>Лесной доктор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5172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246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405" y="1524000"/>
            <a:ext cx="6120384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Волшебная страна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5641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246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610" y="1371600"/>
            <a:ext cx="3755136" cy="5029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Натюрморт с грушей</a:t>
            </a:r>
            <a:endParaRPr lang="en-US" sz="4000" b="1" dirty="0">
              <a:ln w="50800"/>
              <a:solidFill>
                <a:schemeClr val="accent4">
                  <a:lumMod val="20000"/>
                  <a:lumOff val="8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5331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246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405" y="1524000"/>
            <a:ext cx="6120384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pPr algn="ctr"/>
            <a:r>
              <a:rPr lang="ru-RU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Золотая осень</a:t>
            </a:r>
            <a:endParaRPr lang="en-US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9873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55</TotalTime>
  <Words>36</Words>
  <Application>Microsoft Macintosh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Выставка одного художника</vt:lpstr>
      <vt:lpstr>Весенний пейзаж</vt:lpstr>
      <vt:lpstr>Натюрморт</vt:lpstr>
      <vt:lpstr>Рыжая красавица</vt:lpstr>
      <vt:lpstr>Лесной доктор</vt:lpstr>
      <vt:lpstr>Волшебная страна</vt:lpstr>
      <vt:lpstr>Натюрморт с грушей</vt:lpstr>
      <vt:lpstr>Золотая осень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Выставка одного художника</dc:title>
  <dc:creator>Аскер</dc:creator>
  <cp:lastModifiedBy>Admin</cp:lastModifiedBy>
  <cp:revision>11</cp:revision>
  <dcterms:created xsi:type="dcterms:W3CDTF">2012-04-18T17:30:06Z</dcterms:created>
  <dcterms:modified xsi:type="dcterms:W3CDTF">2013-03-31T09:48:49Z</dcterms:modified>
</cp:coreProperties>
</file>