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astrocentr.ru/img/index/numerologia/chislo_rojdenia/numerologia_12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5856" y="2852936"/>
            <a:ext cx="2400300" cy="1905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869160"/>
            <a:ext cx="7772400" cy="14401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Автор: </a:t>
            </a:r>
            <a:r>
              <a:rPr lang="ru-RU" sz="3600" cap="none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Караханян</a:t>
            </a:r>
            <a:r>
              <a:rPr lang="ru-RU" sz="36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cap="none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Лаура</a:t>
            </a:r>
            <a:r>
              <a:rPr lang="ru-RU" sz="36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6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МБОУ СОШ 31</a:t>
            </a:r>
            <a:r>
              <a:rPr lang="ru-RU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Г.Белореченск 2013 г.</a:t>
            </a:r>
            <a:endParaRPr lang="ru-RU" b="0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908721"/>
            <a:ext cx="7772400" cy="180019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Творческий проект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«Моё любимое число 12»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astrocentr.ru/img/index/numerologia/chislo_rojdenia/numerologia_1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00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59632" y="1196752"/>
            <a:ext cx="6624735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astrocentr.ru/img/index/numerologia/chislo_rojdenia/numerologia_1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0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78714" y="1196752"/>
            <a:ext cx="5877662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astrocentr.ru/img/index/numerologia/chislo_rojdenia/numerologia_1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204864"/>
            <a:ext cx="6624736" cy="3564111"/>
          </a:xfrm>
        </p:spPr>
        <p:txBody>
          <a:bodyPr>
            <a:normAutofit fontScale="90000"/>
          </a:bodyPr>
          <a:lstStyle/>
          <a:p>
            <a:r>
              <a:rPr lang="ru-RU" sz="2800" b="0" cap="none" dirty="0" smtClean="0">
                <a:latin typeface="+mn-lt"/>
              </a:rPr>
              <a:t>-выбери какое-то число;</a:t>
            </a:r>
            <a:br>
              <a:rPr lang="ru-RU" sz="2800" b="0" cap="none" dirty="0" smtClean="0">
                <a:latin typeface="+mn-lt"/>
              </a:rPr>
            </a:br>
            <a:r>
              <a:rPr lang="ru-RU" sz="2800" b="0" cap="none" dirty="0" smtClean="0">
                <a:latin typeface="+mn-lt"/>
              </a:rPr>
              <a:t> -нарисуй и укрась это число;</a:t>
            </a:r>
            <a:br>
              <a:rPr lang="ru-RU" sz="2800" b="0" cap="none" dirty="0" smtClean="0">
                <a:latin typeface="+mn-lt"/>
              </a:rPr>
            </a:br>
            <a:r>
              <a:rPr lang="ru-RU" sz="2800" b="0" cap="none" dirty="0" smtClean="0">
                <a:latin typeface="+mn-lt"/>
              </a:rPr>
              <a:t> -найди интересные истории про это число;</a:t>
            </a:r>
            <a:br>
              <a:rPr lang="ru-RU" sz="2800" b="0" cap="none" dirty="0" smtClean="0">
                <a:latin typeface="+mn-lt"/>
              </a:rPr>
            </a:br>
            <a:r>
              <a:rPr lang="ru-RU" sz="2800" b="0" cap="none" dirty="0" smtClean="0">
                <a:latin typeface="+mn-lt"/>
              </a:rPr>
              <a:t> -найди книги, сказки, в названии которых есть         это число;</a:t>
            </a:r>
            <a:br>
              <a:rPr lang="ru-RU" sz="2800" b="0" cap="none" dirty="0" smtClean="0">
                <a:latin typeface="+mn-lt"/>
              </a:rPr>
            </a:br>
            <a:r>
              <a:rPr lang="ru-RU" sz="2800" b="0" cap="none" dirty="0" smtClean="0">
                <a:latin typeface="+mn-lt"/>
              </a:rPr>
              <a:t>-расскажи о своей работе одноклассникам.</a:t>
            </a:r>
            <a:r>
              <a:rPr lang="ru-RU" sz="2800" b="0" cap="none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/>
            </a:r>
            <a:br>
              <a:rPr lang="ru-RU" sz="2800" b="0" cap="none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</a:br>
            <a:r>
              <a:rPr lang="ru-RU" sz="2800" b="0" cap="none" dirty="0" smtClean="0">
                <a:latin typeface="+mn-lt"/>
              </a:rPr>
              <a:t/>
            </a:r>
            <a:br>
              <a:rPr lang="ru-RU" sz="2800" b="0" cap="none" dirty="0" smtClean="0">
                <a:latin typeface="+mn-lt"/>
              </a:rPr>
            </a:br>
            <a:endParaRPr lang="ru-RU" sz="2800" b="0" cap="none" dirty="0"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187624" y="1196753"/>
            <a:ext cx="6696744" cy="1008111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План моего проекта: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astrocentr.ru/img/index/numerologia/chislo_rojdenia/numerologia_1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31640" y="1196752"/>
            <a:ext cx="6552728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ttp://www.astrocentr.ru/img/index/numerologia/chislo_rojdenia/numerologia_1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0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59632" y="1124744"/>
            <a:ext cx="6624735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astrocentr.ru/img/index/numerologia/chislo_rojdenia/numerologia_1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003.jpg"/>
          <p:cNvPicPr>
            <a:picLocks noChangeAspect="1"/>
          </p:cNvPicPr>
          <p:nvPr/>
        </p:nvPicPr>
        <p:blipFill>
          <a:blip r:embed="rId3" cstate="screen"/>
          <a:srcRect t="-1586"/>
          <a:stretch>
            <a:fillRect/>
          </a:stretch>
        </p:blipFill>
        <p:spPr>
          <a:xfrm>
            <a:off x="1259632" y="1124744"/>
            <a:ext cx="6624736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astrocentr.ru/img/index/numerologia/chislo_rojdenia/numerologia_1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0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59632" y="1268760"/>
            <a:ext cx="6624736" cy="439248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astrocentr.ru/img/index/numerologia/chislo_rojdenia/numerologia_1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00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59632" y="1124744"/>
            <a:ext cx="6624735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astrocentr.ru/img/index/numerologia/chislo_rojdenia/numerologia_1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240"/>
            <a:ext cx="9144000" cy="6840760"/>
          </a:xfrm>
          <a:prstGeom prst="rect">
            <a:avLst/>
          </a:prstGeom>
          <a:noFill/>
        </p:spPr>
      </p:pic>
      <p:pic>
        <p:nvPicPr>
          <p:cNvPr id="4" name="Рисунок 3" descr="0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31640" y="1052736"/>
            <a:ext cx="6552728" cy="4752528"/>
          </a:xfrm>
          <a:prstGeom prst="rect">
            <a:avLst/>
          </a:prstGeom>
        </p:spPr>
      </p:pic>
      <p:pic>
        <p:nvPicPr>
          <p:cNvPr id="19460" name="Picture 4" descr="http://filmsmusic.ru/_nw/101/5247257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342302">
            <a:off x="6727654" y="3702386"/>
            <a:ext cx="936104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astrocentr.ru/img/index/numerologia/chislo_rojdenia/numerologia_1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240"/>
            <a:ext cx="9144000" cy="6840760"/>
          </a:xfrm>
          <a:prstGeom prst="rect">
            <a:avLst/>
          </a:prstGeom>
          <a:noFill/>
        </p:spPr>
      </p:pic>
      <p:pic>
        <p:nvPicPr>
          <p:cNvPr id="23554" name="Picture 2" descr="http://www.okuvshinnikov.ru/images/cms/data/polyana_12_mesyace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1196752"/>
            <a:ext cx="6696744" cy="439248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4941168"/>
            <a:ext cx="4896544" cy="6389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С.Маршак «Двенадцать месяцев»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26</Words>
  <Application>Microsoft Office PowerPoint</Application>
  <PresentationFormat>Экран (4:3)</PresentationFormat>
  <Paragraphs>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Автор: Караханян Лаура МБОУ СОШ 31 Г.Белореченск 2013 г.</vt:lpstr>
      <vt:lpstr>-выбери какое-то число;  -нарисуй и укрась это число;  -найди интересные истории про это число;  -найди книги, сказки, в названии которых есть         это число; -расскажи о своей работе одноклассникам.  </vt:lpstr>
      <vt:lpstr>Слайд 3</vt:lpstr>
      <vt:lpstr>Слайд 4</vt:lpstr>
      <vt:lpstr>Слайд 5</vt:lpstr>
      <vt:lpstr>Слайд 6</vt:lpstr>
      <vt:lpstr>Слайд 7</vt:lpstr>
      <vt:lpstr>Слайд 8</vt:lpstr>
      <vt:lpstr>С.Маршак «Двенадцать месяцев»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Автор: Караханян Лаура МБОУ СОШ 31</dc:title>
  <dc:creator>Геворк</dc:creator>
  <cp:lastModifiedBy>Геворк</cp:lastModifiedBy>
  <cp:revision>16</cp:revision>
  <dcterms:created xsi:type="dcterms:W3CDTF">2013-03-31T08:05:25Z</dcterms:created>
  <dcterms:modified xsi:type="dcterms:W3CDTF">2013-03-31T12:26:37Z</dcterms:modified>
</cp:coreProperties>
</file>