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slide" Target="slide2.xml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5.jpeg"/><Relationship Id="rId7" Type="http://schemas.openxmlformats.org/officeDocument/2006/relationships/image" Target="../media/image31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slide" Target="slide2.xml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3" Type="http://schemas.openxmlformats.org/officeDocument/2006/relationships/image" Target="../media/image3.jpeg"/><Relationship Id="rId7" Type="http://schemas.openxmlformats.org/officeDocument/2006/relationships/image" Target="../media/image42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3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39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jpeg"/><Relationship Id="rId3" Type="http://schemas.openxmlformats.org/officeDocument/2006/relationships/image" Target="../media/image3.jpeg"/><Relationship Id="rId7" Type="http://schemas.openxmlformats.org/officeDocument/2006/relationships/image" Target="../media/image50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39.jpeg"/><Relationship Id="rId9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slide" Target="slide15.xml"/><Relationship Id="rId7" Type="http://schemas.openxmlformats.org/officeDocument/2006/relationships/slide" Target="slide1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slide" Target="slide3.xml"/><Relationship Id="rId10" Type="http://schemas.openxmlformats.org/officeDocument/2006/relationships/image" Target="../media/image6.jpeg"/><Relationship Id="rId4" Type="http://schemas.openxmlformats.org/officeDocument/2006/relationships/image" Target="../media/image3.jpeg"/><Relationship Id="rId9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slide" Target="slide2.xml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6.jpeg"/><Relationship Id="rId7" Type="http://schemas.openxmlformats.org/officeDocument/2006/relationships/image" Target="../media/image20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749" y="1599183"/>
            <a:ext cx="91973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English speaking countries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65683" y="2719369"/>
            <a:ext cx="33054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(</a:t>
            </a:r>
            <a:r>
              <a:rPr lang="ru-RU" sz="2400" dirty="0" smtClean="0"/>
              <a:t> по УМК</a:t>
            </a:r>
            <a:r>
              <a:rPr lang="en-US" sz="2400" dirty="0" smtClean="0"/>
              <a:t> “Starlight – 3”)</a:t>
            </a:r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2685214" y="3933056"/>
            <a:ext cx="6424451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Автор: </a:t>
            </a:r>
            <a:r>
              <a:rPr lang="ru-RU" sz="2800" dirty="0" err="1" smtClean="0"/>
              <a:t>Залипаева</a:t>
            </a:r>
            <a:r>
              <a:rPr lang="ru-RU" sz="2800" dirty="0" smtClean="0"/>
              <a:t> Ирина Юрьевна,</a:t>
            </a:r>
          </a:p>
          <a:p>
            <a:r>
              <a:rPr lang="ru-RU" sz="2800" dirty="0"/>
              <a:t> </a:t>
            </a:r>
            <a:r>
              <a:rPr lang="ru-RU" sz="2800" dirty="0" smtClean="0"/>
              <a:t>            учитель английского языка</a:t>
            </a:r>
          </a:p>
          <a:p>
            <a:r>
              <a:rPr lang="ru-RU" sz="2800" dirty="0"/>
              <a:t> </a:t>
            </a:r>
            <a:r>
              <a:rPr lang="ru-RU" sz="2800" dirty="0" smtClean="0"/>
              <a:t>            МОУ гимназии №10 </a:t>
            </a:r>
            <a:r>
              <a:rPr lang="ru-RU" sz="2800" dirty="0" err="1" smtClean="0"/>
              <a:t>г.Волгограда</a:t>
            </a:r>
            <a:endParaRPr lang="ru-RU" sz="2800" dirty="0" smtClean="0"/>
          </a:p>
          <a:p>
            <a:r>
              <a:rPr lang="ru-RU" sz="2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87896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оем\Downloads\images (17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04664"/>
            <a:ext cx="2055966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059832" y="627075"/>
            <a:ext cx="28644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The USA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4" name="Picture 4" descr="https://encrypted-tbn2.gstatic.com/images?q=tbn:ANd9GcQNU9YDAgcFxfM-1uWSR0Aa9VbEMDs5TucmtpQYDoMQn0kBQtwp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404664"/>
            <a:ext cx="2705100" cy="1695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398560" y="1889151"/>
            <a:ext cx="45011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Food and drink</a:t>
            </a:r>
            <a:endParaRPr lang="ru-RU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11265" name="Picture 1" descr="C:\Users\оем\Downloads\стейк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763" y="2812481"/>
            <a:ext cx="3255541" cy="2761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6" name="Picture 2" descr="C:\Users\оем\Downloads\кока кола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9" y="2812481"/>
            <a:ext cx="2971846" cy="2868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482143" y="5691991"/>
            <a:ext cx="68906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s</a:t>
            </a:r>
            <a:r>
              <a:rPr lang="en-US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teak               Coca-Cola</a:t>
            </a:r>
            <a:endParaRPr lang="ru-RU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7" name="Управляющая кнопка: домой 6">
            <a:hlinkClick r:id="rId7" action="ppaction://hlinksldjump" highlightClick="1"/>
          </p:cNvPr>
          <p:cNvSpPr/>
          <p:nvPr/>
        </p:nvSpPr>
        <p:spPr>
          <a:xfrm>
            <a:off x="8335935" y="5691991"/>
            <a:ext cx="525341" cy="761345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7634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1" name="Picture 1" descr="C:\Users\оем\Downloads\images (16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18784"/>
            <a:ext cx="2164175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029208" y="430268"/>
            <a:ext cx="30855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Australia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10243" name="Picture 3" descr="https://encrypted-tbn2.gstatic.com/images?q=tbn:ANd9GcQAPI3IN-C20D8L2DO1xOImxbtNLsoxV8LDZgqTOvg6lZmjOmFyW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58235"/>
            <a:ext cx="2305050" cy="1990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847743" y="1598073"/>
            <a:ext cx="39369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Things to see</a:t>
            </a:r>
            <a:endParaRPr lang="ru-RU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10244" name="Picture 4" descr="C:\Users\оем\Downloads\гора Австралии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8591" y="2549451"/>
            <a:ext cx="2628900" cy="1733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5" name="Picture 5" descr="C:\Users\оем\Downloads\images (6)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8592" y="4369826"/>
            <a:ext cx="2667330" cy="1997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C:\Users\оем\Downloads\images (7)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468" y="2521403"/>
            <a:ext cx="2657475" cy="1724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7" name="Picture 7" descr="C:\Users\оем\Downloads\images (8)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467" y="4459149"/>
            <a:ext cx="2657475" cy="1922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252943" y="2544063"/>
            <a:ext cx="2717539" cy="34778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Sydney</a:t>
            </a:r>
          </a:p>
          <a:p>
            <a:pPr algn="ctr"/>
            <a:r>
              <a:rPr lang="en-US" sz="4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Opera</a:t>
            </a:r>
          </a:p>
          <a:p>
            <a:pPr algn="ctr"/>
            <a:r>
              <a:rPr lang="en-US" sz="4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House</a:t>
            </a:r>
          </a:p>
          <a:p>
            <a:pPr algn="ctr"/>
            <a:endParaRPr lang="en-US" sz="4400" b="1" dirty="0" smtClean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  <a:p>
            <a:pPr algn="ctr"/>
            <a:r>
              <a:rPr lang="en-US" sz="4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Ayers Rock</a:t>
            </a:r>
            <a:endParaRPr lang="ru-RU" sz="4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01569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оем\Downloads\images (16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18784"/>
            <a:ext cx="2164175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029208" y="430268"/>
            <a:ext cx="30855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Australia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4" name="Picture 3" descr="https://encrypted-tbn2.gstatic.com/images?q=tbn:ANd9GcQAPI3IN-C20D8L2DO1xOImxbtNLsoxV8LDZgqTOvg6lZmjOmFyW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58235"/>
            <a:ext cx="2305050" cy="1990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339752" y="1889151"/>
            <a:ext cx="43151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Famous actors</a:t>
            </a:r>
            <a:endParaRPr lang="ru-RU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9217" name="Picture 1" descr="C:\Users\оем\Downloads\мел гибсон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996" y="3140968"/>
            <a:ext cx="3555964" cy="2462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C:\Users\оем\Downloads\николь кидман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2812481"/>
            <a:ext cx="2166510" cy="2892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705626" y="5593613"/>
            <a:ext cx="804778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Mel Gibson         Nicole Kidman</a:t>
            </a:r>
            <a:endParaRPr lang="ru-RU" sz="48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01895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оем\Downloads\images (16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18784"/>
            <a:ext cx="2164175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029208" y="430268"/>
            <a:ext cx="30855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Australia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4" name="Picture 3" descr="https://encrypted-tbn2.gstatic.com/images?q=tbn:ANd9GcQAPI3IN-C20D8L2DO1xOImxbtNLsoxV8LDZgqTOvg6lZmjOmFyW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58235"/>
            <a:ext cx="2305050" cy="1990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140835" y="1889151"/>
            <a:ext cx="487979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Famous athletes</a:t>
            </a:r>
            <a:endParaRPr lang="ru-RU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8193" name="Picture 1" descr="C:\Users\оем\Downloads\стив хукер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812480"/>
            <a:ext cx="2345641" cy="3283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C:\Users\оем\Downloads\кэтрин фримэн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4582" y="3140968"/>
            <a:ext cx="3570889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60540" y="5936373"/>
            <a:ext cx="811671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Steve Hooker         Catherine Freeman</a:t>
            </a:r>
            <a:endParaRPr lang="ru-RU" sz="40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30163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оем\Downloads\images (16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18784"/>
            <a:ext cx="2164175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029208" y="430268"/>
            <a:ext cx="30855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Australia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4" name="Picture 3" descr="https://encrypted-tbn2.gstatic.com/images?q=tbn:ANd9GcQAPI3IN-C20D8L2DO1xOImxbtNLsoxV8LDZgqTOvg6lZmjOmFyW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58235"/>
            <a:ext cx="2305050" cy="1990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398560" y="1889151"/>
            <a:ext cx="45011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Food and drink</a:t>
            </a:r>
            <a:endParaRPr lang="ru-RU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7169" name="Picture 1" descr="C:\Users\оем\Downloads\морская еда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842435"/>
            <a:ext cx="3024336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C:\Users\оем\Downloads\кофе с мороженым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0662" y="2812481"/>
            <a:ext cx="2024063" cy="3041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821014" y="5854106"/>
            <a:ext cx="73171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s</a:t>
            </a:r>
            <a:r>
              <a:rPr lang="en-US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eafood           iced coffee</a:t>
            </a:r>
            <a:endParaRPr lang="ru-RU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7" name="Управляющая кнопка: домой 6">
            <a:hlinkClick r:id="rId7" action="ppaction://hlinksldjump" highlightClick="1"/>
          </p:cNvPr>
          <p:cNvSpPr/>
          <p:nvPr/>
        </p:nvSpPr>
        <p:spPr>
          <a:xfrm>
            <a:off x="8138145" y="5854106"/>
            <a:ext cx="682327" cy="74324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4532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оем\Downloads\images (14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32657"/>
            <a:ext cx="1947757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2961280" y="411658"/>
            <a:ext cx="22397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Russia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14340" name="Picture 4" descr="https://encrypted-tbn3.gstatic.com/images?q=tbn:ANd9GcRtzpqZAGXg-iuqZOM6vTj9Zm7qAK-h82m5n66Ke30LZAnwcbmH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9081" y="201882"/>
            <a:ext cx="3171056" cy="2038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Прямоугольник 16"/>
          <p:cNvSpPr/>
          <p:nvPr/>
        </p:nvSpPr>
        <p:spPr>
          <a:xfrm>
            <a:off x="2559317" y="1410956"/>
            <a:ext cx="39369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Things to see</a:t>
            </a:r>
            <a:endParaRPr lang="ru-RU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14341" name="Picture 5" descr="C:\Users\оем\Downloads\krasnajapl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285" y="4365104"/>
            <a:ext cx="2764565" cy="2152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2" name="Picture 6" descr="C:\Users\оем\Downloads\1293573153_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62" y="2306752"/>
            <a:ext cx="2764565" cy="2073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3" name="Picture 7" descr="C:\Users\оем\Downloads\1274706116_1259450162_teatr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596" y="2338593"/>
            <a:ext cx="3037420" cy="2158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4" name="Picture 8" descr="C:\Users\оем\Downloads\Bolshoy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404" y="4436637"/>
            <a:ext cx="3035319" cy="2026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3468583" y="2915023"/>
            <a:ext cx="2659702" cy="276998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Red Square</a:t>
            </a:r>
          </a:p>
          <a:p>
            <a:pPr algn="ctr"/>
            <a:endParaRPr lang="en-US" sz="4000" b="1" cap="none" spc="0" dirty="0" smtClean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  <a:p>
            <a:pPr algn="ctr"/>
            <a:r>
              <a:rPr lang="en-US" sz="4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The Bolshoi</a:t>
            </a:r>
          </a:p>
          <a:p>
            <a:pPr algn="ctr"/>
            <a:r>
              <a:rPr lang="en-US" sz="4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Theatre</a:t>
            </a:r>
            <a:r>
              <a:rPr lang="en-US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endParaRPr lang="ru-RU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67872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оем\Downloads\images (14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32657"/>
            <a:ext cx="1947757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961280" y="411658"/>
            <a:ext cx="22397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Russia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4" name="Picture 4" descr="https://encrypted-tbn3.gstatic.com/images?q=tbn:ANd9GcRtzpqZAGXg-iuqZOM6vTj9Zm7qAK-h82m5n66Ke30LZAnwcbmH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9081" y="201882"/>
            <a:ext cx="3171056" cy="2038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339752" y="1628801"/>
            <a:ext cx="43151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Famous actors</a:t>
            </a:r>
            <a:endParaRPr lang="ru-RU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17409" name="Picture 1" descr="C:\Users\оем\Downloads\images (1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0779" y="2591574"/>
            <a:ext cx="2088257" cy="2939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0" name="Picture 2" descr="C:\Users\оем\Downloads\images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9146" y="2552131"/>
            <a:ext cx="2215307" cy="3007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826973" y="5592188"/>
            <a:ext cx="828791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Sergey </a:t>
            </a:r>
            <a:r>
              <a:rPr lang="en-US" sz="4000" b="1" cap="none" spc="0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Bezrukov</a:t>
            </a:r>
            <a:r>
              <a:rPr lang="en-US" sz="40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  </a:t>
            </a:r>
            <a:r>
              <a:rPr lang="en-US" sz="4000" b="1" cap="none" spc="0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Chulpan</a:t>
            </a:r>
            <a:r>
              <a:rPr lang="en-US" sz="40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r>
              <a:rPr lang="en-US" sz="4000" b="1" cap="none" spc="0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Khamatova</a:t>
            </a:r>
            <a:endParaRPr lang="ru-RU" sz="40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83769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оем\Downloads\images (14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32657"/>
            <a:ext cx="1947757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961280" y="411658"/>
            <a:ext cx="22397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Russia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4" name="Picture 4" descr="https://encrypted-tbn3.gstatic.com/images?q=tbn:ANd9GcRtzpqZAGXg-iuqZOM6vTj9Zm7qAK-h82m5n66Ke30LZAnwcbmH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9081" y="201882"/>
            <a:ext cx="3171056" cy="2038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140835" y="1889151"/>
            <a:ext cx="487979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Famous athletes</a:t>
            </a:r>
            <a:endParaRPr lang="ru-RU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16385" name="Picture 1" descr="C:\Users\оем\Downloads\images (2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706" y="2812481"/>
            <a:ext cx="3034258" cy="2574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6" name="Picture 2" descr="C:\Users\оем\Downloads\images (3)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1157" y="2812481"/>
            <a:ext cx="3553231" cy="2416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60835" y="5589240"/>
            <a:ext cx="808804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cap="none" spc="0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Evgeni</a:t>
            </a:r>
            <a:r>
              <a:rPr lang="en-US" sz="40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r>
              <a:rPr lang="en-US" sz="4000" b="1" cap="none" spc="0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Plushenko</a:t>
            </a:r>
            <a:r>
              <a:rPr lang="en-US" sz="40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       Elena </a:t>
            </a:r>
            <a:r>
              <a:rPr lang="en-US" sz="4000" b="1" cap="none" spc="0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Isinbaeva</a:t>
            </a:r>
            <a:endParaRPr lang="ru-RU" sz="40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9" name="Picture 2" descr="C:\Users\оем\Downloads\images (14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30775"/>
            <a:ext cx="1947757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2961280" y="209776"/>
            <a:ext cx="22397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Russia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11" name="Picture 4" descr="https://encrypted-tbn3.gstatic.com/images?q=tbn:ANd9GcRtzpqZAGXg-iuqZOM6vTj9Zm7qAK-h82m5n66Ke30LZAnwcbmH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9081" y="0"/>
            <a:ext cx="3171056" cy="2038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4727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оем\Downloads\images (14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30775"/>
            <a:ext cx="1947757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961280" y="209776"/>
            <a:ext cx="22397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Russia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4" name="Picture 4" descr="https://encrypted-tbn3.gstatic.com/images?q=tbn:ANd9GcRtzpqZAGXg-iuqZOM6vTj9Zm7qAK-h82m5n66Ke30LZAnwcbmH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9081" y="0"/>
            <a:ext cx="3171056" cy="2038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398559" y="1426919"/>
            <a:ext cx="45011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Food and drink</a:t>
            </a:r>
            <a:endParaRPr lang="ru-RU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15361" name="Picture 1" descr="C:\Users\оем\Downloads\images (13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1584" y="4332337"/>
            <a:ext cx="2466975" cy="184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2" name="Picture 2" descr="C:\Users\оем\Downloads\борщ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158" y="4437112"/>
            <a:ext cx="2619375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3" name="Picture 3" descr="C:\Users\оем\Downloads\каша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262875"/>
            <a:ext cx="2676525" cy="1704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4" descr="C:\Users\оем\Downloads\квас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1584" y="2350249"/>
            <a:ext cx="2686050" cy="1695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301268" y="2522205"/>
            <a:ext cx="2541465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k</a:t>
            </a:r>
            <a:r>
              <a:rPr lang="en-US" sz="48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asha</a:t>
            </a:r>
          </a:p>
          <a:p>
            <a:pPr algn="ctr"/>
            <a:r>
              <a:rPr lang="en-US" sz="48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b</a:t>
            </a:r>
            <a:r>
              <a:rPr lang="en-US" sz="48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orsch</a:t>
            </a:r>
          </a:p>
          <a:p>
            <a:pPr algn="ctr"/>
            <a:r>
              <a:rPr lang="en-US" sz="4800" b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k</a:t>
            </a:r>
            <a:r>
              <a:rPr lang="en-US" sz="4800" b="1" cap="none" spc="0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vas</a:t>
            </a:r>
            <a:endParaRPr lang="en-US" sz="4800" b="1" cap="none" spc="0" dirty="0" smtClean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  <a:p>
            <a:pPr algn="ctr"/>
            <a:r>
              <a:rPr lang="en-US" sz="48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pancakes</a:t>
            </a:r>
            <a:endParaRPr lang="ru-RU" sz="48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7" name="Управляющая кнопка: домой 6">
            <a:hlinkClick r:id="rId9" action="ppaction://hlinksldjump" highlightClick="1"/>
          </p:cNvPr>
          <p:cNvSpPr/>
          <p:nvPr/>
        </p:nvSpPr>
        <p:spPr>
          <a:xfrm>
            <a:off x="8347634" y="5569193"/>
            <a:ext cx="544846" cy="812135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1984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geo-tur.narod.ru/Maps/pic/World-po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92696"/>
            <a:ext cx="9143999" cy="5274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оем\Downloads\images (14)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803457"/>
            <a:ext cx="973584" cy="647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оем\Downloads\images (15).jp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803457"/>
            <a:ext cx="877640" cy="584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оем\Downloads\images (16).jpg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3429000"/>
            <a:ext cx="1093664" cy="727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оем\Downloads\images (17).jpg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528915"/>
            <a:ext cx="949648" cy="631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Скругленная соединительная линия 2"/>
          <p:cNvCxnSpPr/>
          <p:nvPr/>
        </p:nvCxnSpPr>
        <p:spPr>
          <a:xfrm>
            <a:off x="1705224" y="1844889"/>
            <a:ext cx="346496" cy="143951"/>
          </a:xfrm>
          <a:prstGeom prst="curvedConnector3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" name="Скругленная соединительная линия 4"/>
          <p:cNvCxnSpPr/>
          <p:nvPr/>
        </p:nvCxnSpPr>
        <p:spPr>
          <a:xfrm>
            <a:off x="3851920" y="1387487"/>
            <a:ext cx="360040" cy="141428"/>
          </a:xfrm>
          <a:prstGeom prst="curvedConnector3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" name="Скругленная соединительная линия 6"/>
          <p:cNvCxnSpPr/>
          <p:nvPr/>
        </p:nvCxnSpPr>
        <p:spPr>
          <a:xfrm rot="10800000" flipV="1">
            <a:off x="5436096" y="1127395"/>
            <a:ext cx="504056" cy="260092"/>
          </a:xfrm>
          <a:prstGeom prst="curvedConnector3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Скругленная соединительная линия 8"/>
          <p:cNvCxnSpPr/>
          <p:nvPr/>
        </p:nvCxnSpPr>
        <p:spPr>
          <a:xfrm rot="5400000">
            <a:off x="7486398" y="3830822"/>
            <a:ext cx="363892" cy="288032"/>
          </a:xfrm>
          <a:prstGeom prst="curvedConnector3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0" name="Управляющая кнопка: домой 9">
            <a:hlinkClick r:id="" action="ppaction://hlinkshowjump?jump=endshow" highlightClick="1"/>
          </p:cNvPr>
          <p:cNvSpPr/>
          <p:nvPr/>
        </p:nvSpPr>
        <p:spPr>
          <a:xfrm>
            <a:off x="8511077" y="5967468"/>
            <a:ext cx="546832" cy="62068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890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оем\Downloads\images (15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88640"/>
            <a:ext cx="1742523" cy="1159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347864" y="306760"/>
            <a:ext cx="246574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The UK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2052" name="Picture 4" descr="https://encrypted-tbn3.gstatic.com/images?q=tbn:ANd9GcQRpaxUMg-k3GwANIlcXHK0d-B70eFsA5Jd4S5DASrZHytF-v20d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88640"/>
            <a:ext cx="2114550" cy="2162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426091" y="2066259"/>
            <a:ext cx="39369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Things to see</a:t>
            </a:r>
            <a:endParaRPr lang="ru-RU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2053" name="Picture 5" descr="C:\Users\оем\Downloads\images (4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963395"/>
            <a:ext cx="3364704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оем\Downloads\images (5)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031493"/>
            <a:ext cx="3708582" cy="2467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26631" y="5499386"/>
            <a:ext cx="23358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Big Ben</a:t>
            </a:r>
            <a:endParaRPr lang="ru-RU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20300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оем\Downloads\images (15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88640"/>
            <a:ext cx="1742523" cy="1159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347864" y="306760"/>
            <a:ext cx="246574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The UK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4" name="Picture 4" descr="https://encrypted-tbn3.gstatic.com/images?q=tbn:ANd9GcQRpaxUMg-k3GwANIlcXHK0d-B70eFsA5Jd4S5DASrZHytF-v20d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88640"/>
            <a:ext cx="2114550" cy="2162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339752" y="1889151"/>
            <a:ext cx="43151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Famous actors</a:t>
            </a:r>
            <a:endParaRPr lang="ru-RU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3074" name="Picture 2" descr="C:\Users\оем\Downloads\кэтрин зета джонс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6487" y="2812481"/>
            <a:ext cx="2776759" cy="2776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оем\Downloads\шон коннери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0014" y="2834019"/>
            <a:ext cx="2207890" cy="2755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899593" y="5530349"/>
            <a:ext cx="7154082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Sean Connery           Catherine</a:t>
            </a:r>
          </a:p>
          <a:p>
            <a:pPr algn="ctr"/>
            <a:r>
              <a:rPr lang="en-US" sz="4000" b="1" cap="none" spc="0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r>
              <a:rPr lang="en-US" sz="40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                                     Zeta-Jones</a:t>
            </a:r>
            <a:endParaRPr lang="ru-RU" sz="40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71264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оем\Downloads\images (15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88640"/>
            <a:ext cx="1742523" cy="1159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347864" y="306760"/>
            <a:ext cx="246574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The UK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4" name="Picture 4" descr="https://encrypted-tbn3.gstatic.com/images?q=tbn:ANd9GcQRpaxUMg-k3GwANIlcXHK0d-B70eFsA5Jd4S5DASrZHytF-v20d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88640"/>
            <a:ext cx="2114550" cy="2162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140835" y="1889151"/>
            <a:ext cx="487979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Famous athletes</a:t>
            </a:r>
            <a:endParaRPr lang="ru-RU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4098" name="Picture 2" descr="C:\Users\оем\Downloads\стивен герард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77" y="2812481"/>
            <a:ext cx="3907852" cy="2344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оем\Downloads\филлипс идоуи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214" y="2812480"/>
            <a:ext cx="3741002" cy="2344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78978" y="5373216"/>
            <a:ext cx="776270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Steven </a:t>
            </a:r>
            <a:r>
              <a:rPr lang="en-US" sz="4000" b="1" cap="none" spc="0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Gerrard</a:t>
            </a:r>
            <a:r>
              <a:rPr lang="en-US" sz="40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           Phillips </a:t>
            </a:r>
            <a:r>
              <a:rPr lang="en-US" sz="4000" b="1" cap="none" spc="0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Idowu</a:t>
            </a:r>
            <a:endParaRPr lang="ru-RU" sz="40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24585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оем\Downloads\images (15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88640"/>
            <a:ext cx="1742523" cy="1159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347864" y="306760"/>
            <a:ext cx="246574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The UK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4" name="Picture 4" descr="https://encrypted-tbn3.gstatic.com/images?q=tbn:ANd9GcQRpaxUMg-k3GwANIlcXHK0d-B70eFsA5Jd4S5DASrZHytF-v20d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88640"/>
            <a:ext cx="2114550" cy="2162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2398560" y="1889151"/>
            <a:ext cx="45011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Food and drink</a:t>
            </a:r>
            <a:endParaRPr lang="ru-RU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5122" name="Picture 2" descr="C:\Users\оем\Downloads\чай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1177" y="2967335"/>
            <a:ext cx="3556973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оем\Downloads\рыба с картошкой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049" y="2906822"/>
            <a:ext cx="3573022" cy="2700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612049" y="5631631"/>
            <a:ext cx="688444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f</a:t>
            </a:r>
            <a:r>
              <a:rPr lang="en-US" sz="40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ish and chips                           tea</a:t>
            </a:r>
            <a:endParaRPr lang="ru-RU" sz="40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9" name="Управляющая кнопка: домой 8">
            <a:hlinkClick r:id="rId7" action="ppaction://hlinksldjump" highlightClick="1"/>
          </p:cNvPr>
          <p:cNvSpPr/>
          <p:nvPr/>
        </p:nvSpPr>
        <p:spPr>
          <a:xfrm>
            <a:off x="8106468" y="5752519"/>
            <a:ext cx="623448" cy="68378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7024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оем\Downloads\images (17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04664"/>
            <a:ext cx="2055966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059832" y="627075"/>
            <a:ext cx="28644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The USA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6148" name="Picture 4" descr="https://encrypted-tbn2.gstatic.com/images?q=tbn:ANd9GcQNU9YDAgcFxfM-1uWSR0Aa9VbEMDs5TucmtpQYDoMQn0kBQtwp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404664"/>
            <a:ext cx="2705100" cy="1695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2429025" y="1575213"/>
            <a:ext cx="39369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Things to see</a:t>
            </a:r>
            <a:endParaRPr lang="ru-RU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6149" name="Picture 5" descr="C:\Users\оем\Downloads\images (12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426" y="2327094"/>
            <a:ext cx="1847850" cy="2466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C:\Users\оем\Downloads\images (11)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0545" y="2498543"/>
            <a:ext cx="3895887" cy="2272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1" name="Picture 7" descr="C:\Users\оем\Downloads\images (10)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676" y="4831946"/>
            <a:ext cx="2571750" cy="1771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C:\Users\оем\Downloads\images (9)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364971"/>
            <a:ext cx="1847850" cy="2466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451639" y="4796958"/>
            <a:ext cx="494526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Statue of Liberty</a:t>
            </a:r>
          </a:p>
          <a:p>
            <a:pPr algn="ctr"/>
            <a:r>
              <a:rPr lang="en-US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Disneyland</a:t>
            </a:r>
            <a:endParaRPr lang="ru-RU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74089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оем\Downloads\images (17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04664"/>
            <a:ext cx="2055966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059832" y="627075"/>
            <a:ext cx="28644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The USA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4" name="Picture 4" descr="https://encrypted-tbn2.gstatic.com/images?q=tbn:ANd9GcQNU9YDAgcFxfM-1uWSR0Aa9VbEMDs5TucmtpQYDoMQn0kBQtwp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404664"/>
            <a:ext cx="2705100" cy="1695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339752" y="1889151"/>
            <a:ext cx="43151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Famous actors</a:t>
            </a:r>
            <a:endParaRPr lang="ru-RU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13313" name="Picture 1" descr="C:\Users\оем\Downloads\кэмерон диаз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3009" y="2853521"/>
            <a:ext cx="2395335" cy="3057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4" name="Picture 2" descr="C:\Users\оем\Downloads\том круз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6814" y="2814423"/>
            <a:ext cx="2285440" cy="2931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403648" y="5799445"/>
            <a:ext cx="708418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Tom Cruise    Cameron Diaz</a:t>
            </a:r>
            <a:endParaRPr lang="ru-RU" sz="48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61683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оем\Downloads\images (17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04664"/>
            <a:ext cx="2055966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059832" y="627075"/>
            <a:ext cx="28644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The USA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4" name="Picture 4" descr="https://encrypted-tbn2.gstatic.com/images?q=tbn:ANd9GcQNU9YDAgcFxfM-1uWSR0Aa9VbEMDs5TucmtpQYDoMQn0kBQtwp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404664"/>
            <a:ext cx="2705100" cy="1695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140835" y="1889151"/>
            <a:ext cx="487979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Famous athletes</a:t>
            </a:r>
            <a:endParaRPr lang="ru-RU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12289" name="Picture 1" descr="C:\Users\оем\Downloads\соня ричардс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3" y="2924123"/>
            <a:ext cx="3592658" cy="2434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0" name="Picture 2" descr="C:\Users\оем\Downloads\майкл фелпс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248" y="2951855"/>
            <a:ext cx="3887486" cy="2422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38187" y="5358708"/>
            <a:ext cx="802386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Michael Phelps      Sonya Richards</a:t>
            </a:r>
            <a:endParaRPr lang="ru-RU" sz="4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04701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155</Words>
  <Application>Microsoft Office PowerPoint</Application>
  <PresentationFormat>Экран (4:3)</PresentationFormat>
  <Paragraphs>67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Ирча</dc:creator>
  <cp:lastModifiedBy>Ирча</cp:lastModifiedBy>
  <cp:revision>8</cp:revision>
  <dcterms:created xsi:type="dcterms:W3CDTF">2012-10-09T16:52:59Z</dcterms:created>
  <dcterms:modified xsi:type="dcterms:W3CDTF">2012-10-09T18:42:28Z</dcterms:modified>
</cp:coreProperties>
</file>