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357430"/>
            <a:ext cx="8715436" cy="26717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Arno Pro" pitchFamily="18" charset="0"/>
              </a:rPr>
              <a:t>Инфляция и дефляция: понятие, причины, последствия. </a:t>
            </a:r>
            <a:br>
              <a:rPr lang="ru-RU" sz="4400" dirty="0" smtClean="0">
                <a:solidFill>
                  <a:schemeClr val="tx1"/>
                </a:solidFill>
                <a:latin typeface="Arno Pro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Arno Pro" pitchFamily="18" charset="0"/>
              </a:rPr>
              <a:t>Виды инфляции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42852"/>
            <a:ext cx="885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u="sng" dirty="0" smtClean="0">
                <a:solidFill>
                  <a:srgbClr val="FFFF00"/>
                </a:solidFill>
              </a:rPr>
              <a:t>Задание 2. Какие утверждения верны, а какие ошибочны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571612"/>
            <a:ext cx="8572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1. Инфляция неизбежно влечёт рост стоимости жизни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2714620"/>
            <a:ext cx="8572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2. Суть инфляции – это падение ценности денег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4143380"/>
            <a:ext cx="8572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3. Дефляция вызывает уменьшение стоимости жизни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5357826"/>
            <a:ext cx="8572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4. Дефляция – это повышение ценности денег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29289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Термин употребляется с 19 века в Англии и Франции.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СССР понятие возникло в 20-х годах 20 века.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42852"/>
            <a:ext cx="8286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u="sng" dirty="0" smtClean="0">
                <a:solidFill>
                  <a:srgbClr val="FFFF00"/>
                </a:solidFill>
              </a:rPr>
              <a:t>Инфляция – это повышение общего уровня цен.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45720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Ползучая – цены повышаются не более чем на 10% в год. (необходимая инфляция, которая помогает корректировать цены)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 smtClean="0">
                <a:solidFill>
                  <a:srgbClr val="FFFF00"/>
                </a:solidFill>
              </a:rPr>
              <a:t>Виды инфляции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45720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 Галопирующая – цены повышаются от 20% до 200% в год. (серьёзные напряжения для экономики)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 smtClean="0">
                <a:solidFill>
                  <a:srgbClr val="FFFF00"/>
                </a:solidFill>
              </a:rPr>
              <a:t>Виды инфляции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45720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 Гиперинфляция – цены повышаются более чем на 200% в год. (разрушается национальное хозяйство)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 smtClean="0">
                <a:solidFill>
                  <a:srgbClr val="FFFF00"/>
                </a:solidFill>
              </a:rPr>
              <a:t>Виды инфляции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4857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Денежные факторы: чрезмерная эмиссия, рост объёмов банковского кредитования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 не денежные факторы: удорожание сырья, войны, политические потрясения и т.д.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 smtClean="0">
                <a:solidFill>
                  <a:srgbClr val="FFFF00"/>
                </a:solidFill>
              </a:rPr>
              <a:t>Причины инфляции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4857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снижение доходов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 снижение реальной стоимости сбережений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 увеличение налогов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4. рост безработицы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5. банкротство, кризис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 smtClean="0">
                <a:solidFill>
                  <a:srgbClr val="FFFF00"/>
                </a:solidFill>
              </a:rPr>
              <a:t>Последствия инфляции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51435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u="sng" dirty="0" smtClean="0">
                <a:solidFill>
                  <a:schemeClr val="tx1"/>
                </a:solidFill>
              </a:rPr>
              <a:t>Дефляция </a:t>
            </a:r>
            <a:r>
              <a:rPr lang="ru-RU" dirty="0" smtClean="0">
                <a:solidFill>
                  <a:schemeClr val="tx1"/>
                </a:solidFill>
              </a:rPr>
              <a:t>– уменьшение денежной массы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u="sng" dirty="0" err="1" smtClean="0">
                <a:solidFill>
                  <a:schemeClr val="tx1"/>
                </a:solidFill>
              </a:rPr>
              <a:t>Нулификация</a:t>
            </a:r>
            <a:r>
              <a:rPr lang="ru-RU" u="sng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– обмен старых дензнаков на новые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 </a:t>
            </a:r>
            <a:r>
              <a:rPr lang="ru-RU" u="sng" dirty="0" smtClean="0">
                <a:solidFill>
                  <a:schemeClr val="tx1"/>
                </a:solidFill>
              </a:rPr>
              <a:t>Девальвация</a:t>
            </a:r>
            <a:r>
              <a:rPr lang="ru-RU" dirty="0" smtClean="0">
                <a:solidFill>
                  <a:schemeClr val="tx1"/>
                </a:solidFill>
              </a:rPr>
              <a:t> – снижение курса национальной валюты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4. </a:t>
            </a:r>
            <a:r>
              <a:rPr lang="ru-RU" u="sng" dirty="0" smtClean="0">
                <a:solidFill>
                  <a:schemeClr val="tx1"/>
                </a:solidFill>
              </a:rPr>
              <a:t>Ревальвация</a:t>
            </a:r>
            <a:r>
              <a:rPr lang="ru-RU" dirty="0" smtClean="0">
                <a:solidFill>
                  <a:schemeClr val="tx1"/>
                </a:solidFill>
              </a:rPr>
              <a:t> – повышение курса </a:t>
            </a:r>
            <a:r>
              <a:rPr lang="ru-RU" dirty="0" smtClean="0">
                <a:solidFill>
                  <a:schemeClr val="tx1"/>
                </a:solidFill>
              </a:rPr>
              <a:t>национальной валюты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u="sng" dirty="0" smtClean="0">
                <a:solidFill>
                  <a:srgbClr val="FFFF00"/>
                </a:solidFill>
              </a:rPr>
              <a:t>Пути </a:t>
            </a:r>
            <a:r>
              <a:rPr lang="ru-RU" sz="4800" u="sng" dirty="0" err="1" smtClean="0">
                <a:solidFill>
                  <a:srgbClr val="FFFF00"/>
                </a:solidFill>
              </a:rPr>
              <a:t>преодаления</a:t>
            </a:r>
            <a:r>
              <a:rPr lang="ru-RU" sz="4800" u="sng" dirty="0" smtClean="0">
                <a:solidFill>
                  <a:srgbClr val="FFFF00"/>
                </a:solidFill>
              </a:rPr>
              <a:t> инфляции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42852"/>
            <a:ext cx="885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u="sng" dirty="0" smtClean="0">
                <a:solidFill>
                  <a:srgbClr val="FFFF00"/>
                </a:solidFill>
              </a:rPr>
              <a:t>Задание 1. Определите, кто выиграет, а кто проиграет от инфляции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571612"/>
            <a:ext cx="8572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mtClean="0"/>
              <a:t>1. Люди с фиксированным доходом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2714620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2. Госслужащие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3357562"/>
            <a:ext cx="8572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3. Те, кто живут на нефиксированные доходы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4643446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4. </a:t>
            </a:r>
            <a:r>
              <a:rPr lang="ru-RU" sz="4400" b="1" dirty="0" smtClean="0"/>
              <a:t>Заёмщики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5357826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5. </a:t>
            </a:r>
            <a:r>
              <a:rPr lang="ru-RU" sz="4400" b="1" dirty="0" smtClean="0"/>
              <a:t>Владельцы сбережений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6000768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6. Предприниматели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34</TotalTime>
  <Words>121</Words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Модульная</vt:lpstr>
      <vt:lpstr>Инфляция и дефляция: понятие, причины, последствия.  Виды инфляции</vt:lpstr>
      <vt:lpstr> Термин употребляется с 19 века в Англии и Франции. В СССР понятие возникло в 20-х годах 20 века.</vt:lpstr>
      <vt:lpstr> 1. Ползучая – цены повышаются не более чем на 10% в год. (необходимая инфляция, которая помогает корректировать цены)</vt:lpstr>
      <vt:lpstr> 2. Галопирующая – цены повышаются от 20% до 200% в год. (серьёзные напряжения для экономики)</vt:lpstr>
      <vt:lpstr> 3. Гиперинфляция – цены повышаются более чем на 200% в год. (разрушается национальное хозяйство)</vt:lpstr>
      <vt:lpstr> 1. Денежные факторы: чрезмерная эмиссия, рост объёмов банковского кредитования 2. не денежные факторы: удорожание сырья, войны, политические потрясения и т.д.</vt:lpstr>
      <vt:lpstr> 1. снижение доходов 2. снижение реальной стоимости сбережений 3. увеличение налогов 4. рост безработицы 5. банкротство, кризис</vt:lpstr>
      <vt:lpstr>1. Дефляция – уменьшение денежной массы 2. Нулификация – обмен старых дензнаков на новые 3. Девальвация – снижение курса национальной валюты 4. Ревальвация – повышение курса национальной валюты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Инфляция и дефляция: понятие, причины, последствия.  Виды инфляции</dc:title>
  <cp:lastModifiedBy>AdmiN</cp:lastModifiedBy>
  <cp:revision>18</cp:revision>
  <dcterms:modified xsi:type="dcterms:W3CDTF">2009-10-07T17:28:38Z</dcterms:modified>
</cp:coreProperties>
</file>