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0E88DB-8CA0-4C52-965A-3555CBF1F051}" type="datetimeFigureOut">
              <a:rPr lang="ru-RU" smtClean="0"/>
              <a:pPr/>
              <a:t>09.03.2013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95FCAD-7729-4380-BA8C-FBEE73AD7E1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5FCAD-7729-4380-BA8C-FBEE73AD7E1F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5FCAD-7729-4380-BA8C-FBEE73AD7E1F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5FCAD-7729-4380-BA8C-FBEE73AD7E1F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5FCAD-7729-4380-BA8C-FBEE73AD7E1F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5FCAD-7729-4380-BA8C-FBEE73AD7E1F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5FCAD-7729-4380-BA8C-FBEE73AD7E1F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5FCAD-7729-4380-BA8C-FBEE73AD7E1F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5FCAD-7729-4380-BA8C-FBEE73AD7E1F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5FCAD-7729-4380-BA8C-FBEE73AD7E1F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5FCAD-7729-4380-BA8C-FBEE73AD7E1F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5FCAD-7729-4380-BA8C-FBEE73AD7E1F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AA29C-CBBA-4966-8021-7ED20F8F1232}" type="datetimeFigureOut">
              <a:rPr lang="ru-RU" smtClean="0"/>
              <a:pPr/>
              <a:t>09.03.2013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A056-7DD3-4C79-8D82-DB458FE60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AA29C-CBBA-4966-8021-7ED20F8F1232}" type="datetimeFigureOut">
              <a:rPr lang="ru-RU" smtClean="0"/>
              <a:pPr/>
              <a:t>09.03.2013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A056-7DD3-4C79-8D82-DB458FE60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AA29C-CBBA-4966-8021-7ED20F8F1232}" type="datetimeFigureOut">
              <a:rPr lang="ru-RU" smtClean="0"/>
              <a:pPr/>
              <a:t>09.03.2013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A056-7DD3-4C79-8D82-DB458FE60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AA29C-CBBA-4966-8021-7ED20F8F1232}" type="datetimeFigureOut">
              <a:rPr lang="ru-RU" smtClean="0"/>
              <a:pPr/>
              <a:t>09.03.2013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A056-7DD3-4C79-8D82-DB458FE60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AA29C-CBBA-4966-8021-7ED20F8F1232}" type="datetimeFigureOut">
              <a:rPr lang="ru-RU" smtClean="0"/>
              <a:pPr/>
              <a:t>09.03.2013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A056-7DD3-4C79-8D82-DB458FE60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AA29C-CBBA-4966-8021-7ED20F8F1232}" type="datetimeFigureOut">
              <a:rPr lang="ru-RU" smtClean="0"/>
              <a:pPr/>
              <a:t>09.03.2013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A056-7DD3-4C79-8D82-DB458FE60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AA29C-CBBA-4966-8021-7ED20F8F1232}" type="datetimeFigureOut">
              <a:rPr lang="ru-RU" smtClean="0"/>
              <a:pPr/>
              <a:t>09.03.2013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A056-7DD3-4C79-8D82-DB458FE60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AA29C-CBBA-4966-8021-7ED20F8F1232}" type="datetimeFigureOut">
              <a:rPr lang="ru-RU" smtClean="0"/>
              <a:pPr/>
              <a:t>09.03.2013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A056-7DD3-4C79-8D82-DB458FE60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AA29C-CBBA-4966-8021-7ED20F8F1232}" type="datetimeFigureOut">
              <a:rPr lang="ru-RU" smtClean="0"/>
              <a:pPr/>
              <a:t>09.03.2013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A056-7DD3-4C79-8D82-DB458FE60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AA29C-CBBA-4966-8021-7ED20F8F1232}" type="datetimeFigureOut">
              <a:rPr lang="ru-RU" smtClean="0"/>
              <a:pPr/>
              <a:t>09.03.2013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A056-7DD3-4C79-8D82-DB458FE60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AA29C-CBBA-4966-8021-7ED20F8F1232}" type="datetimeFigureOut">
              <a:rPr lang="ru-RU" smtClean="0"/>
              <a:pPr/>
              <a:t>09.03.2013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A056-7DD3-4C79-8D82-DB458FE60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2AA29C-CBBA-4966-8021-7ED20F8F1232}" type="datetimeFigureOut">
              <a:rPr lang="ru-RU" smtClean="0"/>
              <a:pPr/>
              <a:t>09.03.2013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22A056-7DD3-4C79-8D82-DB458FE60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88640"/>
            <a:ext cx="8424936" cy="6192688"/>
          </a:xfrm>
        </p:spPr>
        <p:txBody>
          <a:bodyPr/>
          <a:lstStyle/>
          <a:p>
            <a:r>
              <a:rPr lang="en-US" sz="3600" b="1" i="1" dirty="0" smtClean="0">
                <a:solidFill>
                  <a:schemeClr val="tx1"/>
                </a:solidFill>
              </a:rPr>
              <a:t>Le 25 </a:t>
            </a:r>
            <a:r>
              <a:rPr lang="en-US" sz="3600" b="1" i="1" dirty="0" err="1" smtClean="0">
                <a:solidFill>
                  <a:schemeClr val="tx1"/>
                </a:solidFill>
              </a:rPr>
              <a:t>février</a:t>
            </a:r>
            <a:r>
              <a:rPr lang="en-US" sz="3600" b="1" i="1" dirty="0" smtClean="0">
                <a:solidFill>
                  <a:schemeClr val="tx1"/>
                </a:solidFill>
              </a:rPr>
              <a:t>, </a:t>
            </a:r>
            <a:r>
              <a:rPr lang="en-US" sz="3600" b="1" i="1" dirty="0" err="1" smtClean="0">
                <a:solidFill>
                  <a:schemeClr val="tx1"/>
                </a:solidFill>
              </a:rPr>
              <a:t>lundi</a:t>
            </a:r>
            <a:r>
              <a:rPr lang="en-US" sz="3600" b="1" i="1" dirty="0" smtClean="0">
                <a:solidFill>
                  <a:schemeClr val="tx1"/>
                </a:solidFill>
              </a:rPr>
              <a:t>.</a:t>
            </a:r>
            <a:endParaRPr lang="ru-RU" sz="3600" b="1" i="1" dirty="0" smtClean="0">
              <a:solidFill>
                <a:schemeClr val="tx1"/>
              </a:solidFill>
            </a:endParaRPr>
          </a:p>
          <a:p>
            <a:r>
              <a:rPr lang="en-US" sz="4000" b="1" i="1" dirty="0" smtClean="0">
                <a:solidFill>
                  <a:srgbClr val="FF0000"/>
                </a:solidFill>
              </a:rPr>
              <a:t>Nous </a:t>
            </a:r>
            <a:r>
              <a:rPr lang="en-US" sz="4000" b="1" i="1" dirty="0" err="1" smtClean="0">
                <a:solidFill>
                  <a:srgbClr val="FF0000"/>
                </a:solidFill>
              </a:rPr>
              <a:t>allons</a:t>
            </a:r>
            <a:r>
              <a:rPr lang="en-US" sz="4000" b="1" i="1" dirty="0" smtClean="0">
                <a:solidFill>
                  <a:srgbClr val="FF0000"/>
                </a:solidFill>
              </a:rPr>
              <a:t> au </a:t>
            </a:r>
            <a:r>
              <a:rPr lang="en-US" sz="4000" b="1" i="1" dirty="0" err="1" smtClean="0">
                <a:solidFill>
                  <a:srgbClr val="FF0000"/>
                </a:solidFill>
              </a:rPr>
              <a:t>magasin</a:t>
            </a:r>
            <a:r>
              <a:rPr lang="en-US" sz="3600" b="1" i="1" dirty="0" smtClean="0">
                <a:solidFill>
                  <a:srgbClr val="FF0000"/>
                </a:solidFill>
              </a:rPr>
              <a:t>.</a:t>
            </a:r>
            <a:endParaRPr lang="ru-RU" sz="3600" b="1" i="1" dirty="0" smtClean="0">
              <a:solidFill>
                <a:srgbClr val="FF0000"/>
              </a:solidFill>
            </a:endParaRPr>
          </a:p>
          <a:p>
            <a:pPr algn="l"/>
            <a:r>
              <a:rPr lang="ru-RU" u="sng" dirty="0" smtClean="0">
                <a:solidFill>
                  <a:schemeClr val="tx1"/>
                </a:solidFill>
              </a:rPr>
              <a:t>Сегодня на уроке:</a:t>
            </a:r>
          </a:p>
          <a:p>
            <a:pPr marL="514350" indent="-514350" algn="l"/>
            <a:r>
              <a:rPr lang="ru-RU" sz="2800" dirty="0" smtClean="0">
                <a:solidFill>
                  <a:schemeClr val="tx1"/>
                </a:solidFill>
              </a:rPr>
              <a:t>          </a:t>
            </a:r>
            <a:r>
              <a:rPr lang="ru-RU" sz="2800" b="1" dirty="0" smtClean="0">
                <a:solidFill>
                  <a:schemeClr val="tx1"/>
                </a:solidFill>
              </a:rPr>
              <a:t>1. Речевая разминка                                        (читаем стихотворение </a:t>
            </a:r>
            <a:r>
              <a:rPr lang="en-US" sz="2800" b="1" dirty="0" smtClean="0">
                <a:solidFill>
                  <a:schemeClr val="tx1"/>
                </a:solidFill>
              </a:rPr>
              <a:t>”Au </a:t>
            </a:r>
            <a:r>
              <a:rPr lang="en-US" sz="2800" b="1" dirty="0" err="1" smtClean="0">
                <a:solidFill>
                  <a:schemeClr val="tx1"/>
                </a:solidFill>
              </a:rPr>
              <a:t>magasin</a:t>
            </a:r>
            <a:r>
              <a:rPr lang="en-US" sz="2800" b="1" dirty="0" smtClean="0">
                <a:solidFill>
                  <a:schemeClr val="tx1"/>
                </a:solidFill>
              </a:rPr>
              <a:t>”</a:t>
            </a:r>
            <a:r>
              <a:rPr lang="ru-RU" sz="2800" b="1" dirty="0" smtClean="0">
                <a:solidFill>
                  <a:schemeClr val="tx1"/>
                </a:solidFill>
              </a:rPr>
              <a:t>)</a:t>
            </a:r>
            <a:r>
              <a:rPr lang="en-US" sz="2800" b="1" dirty="0" smtClean="0">
                <a:solidFill>
                  <a:schemeClr val="tx1"/>
                </a:solidFill>
              </a:rPr>
              <a:t>.</a:t>
            </a:r>
          </a:p>
          <a:p>
            <a:pPr algn="l"/>
            <a:r>
              <a:rPr lang="ru-RU" sz="2800" b="1" dirty="0" smtClean="0">
                <a:solidFill>
                  <a:schemeClr val="tx1"/>
                </a:solidFill>
              </a:rPr>
              <a:t>          </a:t>
            </a:r>
            <a:r>
              <a:rPr lang="en-US" sz="2800" b="1" dirty="0" smtClean="0">
                <a:solidFill>
                  <a:schemeClr val="tx1"/>
                </a:solidFill>
              </a:rPr>
              <a:t>2. </a:t>
            </a:r>
            <a:r>
              <a:rPr lang="ru-RU" sz="2800" b="1" dirty="0" smtClean="0">
                <a:solidFill>
                  <a:schemeClr val="tx1"/>
                </a:solidFill>
              </a:rPr>
              <a:t>Повторяем слова(продукты питания).</a:t>
            </a:r>
          </a:p>
          <a:p>
            <a:pPr algn="l"/>
            <a:r>
              <a:rPr lang="ru-RU" sz="2800" b="1" dirty="0" smtClean="0">
                <a:solidFill>
                  <a:schemeClr val="tx1"/>
                </a:solidFill>
              </a:rPr>
              <a:t>          3. Выясняем, какое количество каких    продуктов можно купить.</a:t>
            </a:r>
          </a:p>
          <a:p>
            <a:pPr algn="l"/>
            <a:r>
              <a:rPr lang="ru-RU" sz="2800" b="1" dirty="0" smtClean="0">
                <a:solidFill>
                  <a:schemeClr val="tx1"/>
                </a:solidFill>
              </a:rPr>
              <a:t>          4. Изучаем употребление предлога </a:t>
            </a:r>
            <a:r>
              <a:rPr lang="en-US" sz="2800" b="1" dirty="0" smtClean="0">
                <a:solidFill>
                  <a:schemeClr val="tx1"/>
                </a:solidFill>
              </a:rPr>
              <a:t>de.</a:t>
            </a:r>
            <a:endParaRPr lang="ru-RU" sz="2800" b="1" dirty="0" smtClean="0">
              <a:solidFill>
                <a:schemeClr val="tx1"/>
              </a:solidFill>
            </a:endParaRPr>
          </a:p>
          <a:p>
            <a:pPr algn="l"/>
            <a:r>
              <a:rPr lang="ru-RU" sz="2800" b="1" dirty="0" smtClean="0">
                <a:solidFill>
                  <a:schemeClr val="tx1"/>
                </a:solidFill>
              </a:rPr>
              <a:t>          5. Слушаем текст « </a:t>
            </a:r>
            <a:r>
              <a:rPr lang="en-US" sz="2800" b="1" dirty="0" err="1" smtClean="0">
                <a:solidFill>
                  <a:schemeClr val="tx1"/>
                </a:solidFill>
              </a:rPr>
              <a:t>Céline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en-US" sz="2800" b="1" dirty="0" err="1" smtClean="0">
                <a:solidFill>
                  <a:schemeClr val="tx1"/>
                </a:solidFill>
              </a:rPr>
              <a:t>va</a:t>
            </a:r>
            <a:r>
              <a:rPr lang="en-US" sz="2800" b="1" dirty="0" smtClean="0">
                <a:solidFill>
                  <a:schemeClr val="tx1"/>
                </a:solidFill>
              </a:rPr>
              <a:t> au </a:t>
            </a:r>
            <a:r>
              <a:rPr lang="en-US" sz="2800" b="1" dirty="0" err="1" smtClean="0">
                <a:solidFill>
                  <a:schemeClr val="tx1"/>
                </a:solidFill>
              </a:rPr>
              <a:t>magasin</a:t>
            </a:r>
            <a:r>
              <a:rPr lang="ru-RU" sz="2800" b="1" dirty="0" smtClean="0">
                <a:solidFill>
                  <a:schemeClr val="tx1"/>
                </a:solidFill>
              </a:rPr>
              <a:t>».</a:t>
            </a:r>
            <a:endParaRPr lang="en-US" sz="2800" b="1" dirty="0" smtClean="0">
              <a:solidFill>
                <a:schemeClr val="tx1"/>
              </a:solidFill>
            </a:endParaRPr>
          </a:p>
          <a:p>
            <a:pPr algn="l"/>
            <a:r>
              <a:rPr lang="ru-RU" sz="2800" b="1" dirty="0" smtClean="0">
                <a:solidFill>
                  <a:schemeClr val="tx1"/>
                </a:solidFill>
              </a:rPr>
              <a:t>          6</a:t>
            </a:r>
            <a:r>
              <a:rPr lang="en-US" sz="2800" b="1" dirty="0" smtClean="0">
                <a:solidFill>
                  <a:schemeClr val="tx1"/>
                </a:solidFill>
              </a:rPr>
              <a:t>. </a:t>
            </a:r>
            <a:r>
              <a:rPr lang="ru-RU" sz="2800" b="1" dirty="0" smtClean="0">
                <a:solidFill>
                  <a:schemeClr val="tx1"/>
                </a:solidFill>
              </a:rPr>
              <a:t>Составляем список покупок к   празднику.</a:t>
            </a:r>
            <a:endParaRPr lang="en-US" sz="2800" b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Acheter</a:t>
            </a:r>
            <a:r>
              <a:rPr lang="en-US" dirty="0" smtClean="0"/>
              <a:t> pour </a:t>
            </a:r>
            <a:r>
              <a:rPr lang="en-US" dirty="0" err="1" smtClean="0"/>
              <a:t>une</a:t>
            </a:r>
            <a:r>
              <a:rPr lang="en-US" dirty="0" smtClean="0"/>
              <a:t> fête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Вертикальный свиток 4"/>
          <p:cNvSpPr/>
          <p:nvPr/>
        </p:nvSpPr>
        <p:spPr>
          <a:xfrm>
            <a:off x="2123728" y="1700808"/>
            <a:ext cx="4464496" cy="4032448"/>
          </a:xfrm>
          <a:prstGeom prst="verticalScroll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404664"/>
            <a:ext cx="8229600" cy="5688632"/>
          </a:xfrm>
        </p:spPr>
        <p:txBody>
          <a:bodyPr/>
          <a:lstStyle/>
          <a:p>
            <a:pPr algn="ctr">
              <a:buNone/>
            </a:pPr>
            <a:r>
              <a:rPr lang="en-US" sz="4400" b="1" dirty="0" smtClean="0">
                <a:solidFill>
                  <a:srgbClr val="C00000"/>
                </a:solidFill>
              </a:rPr>
              <a:t>Le devoir</a:t>
            </a:r>
            <a:r>
              <a:rPr lang="ru-RU" sz="4400" b="1" dirty="0" smtClean="0">
                <a:solidFill>
                  <a:srgbClr val="C00000"/>
                </a:solidFill>
              </a:rPr>
              <a:t>:</a:t>
            </a:r>
          </a:p>
          <a:p>
            <a:pPr>
              <a:buNone/>
            </a:pPr>
            <a:r>
              <a:rPr lang="ru-RU" sz="3600" b="1" i="1" u="sng" dirty="0" smtClean="0"/>
              <a:t>Из учебника:</a:t>
            </a:r>
          </a:p>
          <a:p>
            <a:pPr>
              <a:buNone/>
            </a:pPr>
            <a:r>
              <a:rPr lang="ru-RU" sz="3600" b="1" dirty="0" smtClean="0"/>
              <a:t>        1)</a:t>
            </a:r>
            <a:r>
              <a:rPr lang="en-US" sz="3600" b="1" dirty="0" smtClean="0"/>
              <a:t>P. 105, ex. 4</a:t>
            </a:r>
            <a:r>
              <a:rPr lang="ru-RU" sz="3600" b="1" dirty="0" smtClean="0"/>
              <a:t>,</a:t>
            </a:r>
            <a:endParaRPr lang="en-US" sz="3600" b="1" dirty="0" smtClean="0"/>
          </a:p>
          <a:p>
            <a:pPr>
              <a:buNone/>
            </a:pPr>
            <a:r>
              <a:rPr lang="ru-RU" sz="3600" b="1" dirty="0" smtClean="0"/>
              <a:t>        </a:t>
            </a:r>
            <a:r>
              <a:rPr lang="en-US" sz="3600" b="1" dirty="0" smtClean="0"/>
              <a:t>2) P.106, ex 6</a:t>
            </a:r>
            <a:r>
              <a:rPr lang="ru-RU" sz="3600" b="1" dirty="0" smtClean="0"/>
              <a:t> </a:t>
            </a:r>
            <a:r>
              <a:rPr lang="en-US" sz="3600" b="1" dirty="0" smtClean="0"/>
              <a:t>(</a:t>
            </a:r>
            <a:r>
              <a:rPr lang="ru-RU" sz="3600" b="1" dirty="0" smtClean="0"/>
              <a:t>письменно в тетради).</a:t>
            </a:r>
          </a:p>
          <a:p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449288"/>
            <a:ext cx="8712968" cy="64087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800" b="1" i="1" dirty="0" err="1" smtClean="0">
                <a:solidFill>
                  <a:srgbClr val="7030A0"/>
                </a:solidFill>
              </a:rPr>
              <a:t>Dites</a:t>
            </a:r>
            <a:r>
              <a:rPr lang="en-US" sz="4800" b="1" i="1" dirty="0" smtClean="0">
                <a:solidFill>
                  <a:srgbClr val="7030A0"/>
                </a:solidFill>
              </a:rPr>
              <a:t>!</a:t>
            </a:r>
            <a:r>
              <a:rPr lang="ru-RU" sz="4800" b="1" i="1" dirty="0" smtClean="0">
                <a:solidFill>
                  <a:srgbClr val="7030A0"/>
                </a:solidFill>
              </a:rPr>
              <a:t>Скажите</a:t>
            </a:r>
            <a:r>
              <a:rPr lang="ru-RU" sz="4800" i="1" dirty="0" smtClean="0">
                <a:solidFill>
                  <a:srgbClr val="7030A0"/>
                </a:solidFill>
              </a:rPr>
              <a:t>:</a:t>
            </a:r>
          </a:p>
          <a:p>
            <a:pPr>
              <a:buNone/>
            </a:pPr>
            <a:r>
              <a:rPr lang="en-US" sz="5400" dirty="0" smtClean="0"/>
              <a:t>1)</a:t>
            </a:r>
            <a:r>
              <a:rPr lang="en-US" sz="5400" b="1" dirty="0" smtClean="0"/>
              <a:t>   </a:t>
            </a:r>
            <a:r>
              <a:rPr lang="en-US" sz="5400" b="1" dirty="0" err="1" smtClean="0"/>
              <a:t>C’est</a:t>
            </a:r>
            <a:r>
              <a:rPr lang="en-US" sz="5400" dirty="0" smtClean="0"/>
              <a:t> un (</a:t>
            </a:r>
            <a:r>
              <a:rPr lang="en-US" sz="5400" dirty="0" err="1" smtClean="0"/>
              <a:t>une</a:t>
            </a:r>
            <a:r>
              <a:rPr lang="en-US" sz="5400" dirty="0" smtClean="0"/>
              <a:t>) ….</a:t>
            </a:r>
          </a:p>
          <a:p>
            <a:pPr>
              <a:buNone/>
            </a:pPr>
            <a:r>
              <a:rPr lang="en-US" sz="5400" dirty="0" smtClean="0"/>
              <a:t> </a:t>
            </a:r>
          </a:p>
          <a:p>
            <a:pPr>
              <a:buNone/>
            </a:pPr>
            <a:r>
              <a:rPr lang="en-US" sz="5400" dirty="0" smtClean="0"/>
              <a:t>2) </a:t>
            </a:r>
            <a:r>
              <a:rPr lang="en-US" sz="5400" b="1" dirty="0" err="1" smtClean="0"/>
              <a:t>J’aime</a:t>
            </a:r>
            <a:r>
              <a:rPr lang="en-US" sz="5400" b="1" dirty="0" smtClean="0"/>
              <a:t> </a:t>
            </a:r>
            <a:r>
              <a:rPr lang="en-US" sz="5400" dirty="0" smtClean="0"/>
              <a:t> les ….</a:t>
            </a:r>
          </a:p>
          <a:p>
            <a:pPr>
              <a:buNone/>
            </a:pPr>
            <a:r>
              <a:rPr lang="ru-RU" sz="5400" b="1" dirty="0" smtClean="0"/>
              <a:t>    </a:t>
            </a:r>
            <a:r>
              <a:rPr lang="en-US" sz="5400" b="1" dirty="0" smtClean="0"/>
              <a:t>Je </a:t>
            </a:r>
            <a:r>
              <a:rPr lang="en-US" sz="5400" b="1" dirty="0" err="1" smtClean="0"/>
              <a:t>n’aime</a:t>
            </a:r>
            <a:r>
              <a:rPr lang="en-US" sz="5400" b="1" smtClean="0"/>
              <a:t> pas</a:t>
            </a:r>
            <a:r>
              <a:rPr lang="en-US" sz="5400" smtClean="0"/>
              <a:t> les</a:t>
            </a:r>
            <a:r>
              <a:rPr lang="ru-RU" sz="5400" dirty="0" smtClean="0"/>
              <a:t>….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88640"/>
            <a:ext cx="8784976" cy="6408712"/>
          </a:xfrm>
        </p:spPr>
        <p:txBody>
          <a:bodyPr/>
          <a:lstStyle/>
          <a:p>
            <a:pPr>
              <a:buNone/>
            </a:pPr>
            <a:r>
              <a:rPr lang="ru-RU" sz="3600" b="1" u="sng" dirty="0" smtClean="0"/>
              <a:t>Составьте и запишите словосочетания</a:t>
            </a:r>
            <a:r>
              <a:rPr lang="ru-RU" u="sng" dirty="0" smtClean="0"/>
              <a:t>:</a:t>
            </a:r>
          </a:p>
          <a:p>
            <a:pPr>
              <a:buNone/>
            </a:pPr>
            <a:r>
              <a:rPr lang="en-US" sz="2800" dirty="0" err="1" smtClean="0"/>
              <a:t>Exemple</a:t>
            </a:r>
            <a:r>
              <a:rPr lang="en-US" sz="2800" dirty="0" smtClean="0"/>
              <a:t>:</a:t>
            </a:r>
            <a:r>
              <a:rPr lang="en-US" dirty="0" smtClean="0"/>
              <a:t>     </a:t>
            </a:r>
            <a:r>
              <a:rPr lang="en-US" b="1" i="1" dirty="0" smtClean="0"/>
              <a:t>2 </a:t>
            </a:r>
            <a:r>
              <a:rPr lang="en-US" b="1" i="1" dirty="0"/>
              <a:t>k</a:t>
            </a:r>
            <a:r>
              <a:rPr lang="en-US" b="1" i="1" dirty="0" smtClean="0"/>
              <a:t>ilos de fraises</a:t>
            </a:r>
            <a:r>
              <a:rPr lang="en-US" dirty="0" smtClean="0"/>
              <a:t>.</a:t>
            </a: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700808"/>
            <a:ext cx="8352928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79712" y="1700808"/>
            <a:ext cx="1714500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60032" y="1988840"/>
            <a:ext cx="2705100" cy="168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539552" y="5157192"/>
            <a:ext cx="8229600" cy="1143000"/>
          </a:xfrm>
        </p:spPr>
        <p:txBody>
          <a:bodyPr/>
          <a:lstStyle/>
          <a:p>
            <a:r>
              <a:rPr lang="en-US" b="1" dirty="0" smtClean="0"/>
              <a:t>700 </a:t>
            </a:r>
            <a:r>
              <a:rPr lang="en-US" b="1" dirty="0" err="1" smtClean="0"/>
              <a:t>grammes</a:t>
            </a:r>
            <a:r>
              <a:rPr lang="en-US" b="1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de</a:t>
            </a:r>
            <a:r>
              <a:rPr lang="en-US" dirty="0" smtClean="0"/>
              <a:t> </a:t>
            </a:r>
            <a:r>
              <a:rPr lang="en-US" b="1" dirty="0" err="1" smtClean="0"/>
              <a:t>tomate</a:t>
            </a:r>
            <a:r>
              <a:rPr lang="en-US" b="1" dirty="0" err="1" smtClean="0">
                <a:solidFill>
                  <a:srgbClr val="FF0000"/>
                </a:solidFill>
              </a:rPr>
              <a:t>s</a:t>
            </a:r>
            <a:r>
              <a:rPr lang="en-US" b="1" dirty="0" smtClean="0">
                <a:solidFill>
                  <a:srgbClr val="FF0000"/>
                </a:solidFill>
              </a:rPr>
              <a:t>  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259632" y="404664"/>
            <a:ext cx="6984776" cy="4601517"/>
          </a:xfrm>
        </p:spPr>
      </p:pic>
      <p:pic>
        <p:nvPicPr>
          <p:cNvPr id="5" name="Рисунок 4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8144" y="1988840"/>
            <a:ext cx="2376264" cy="1631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672" y="1700808"/>
            <a:ext cx="1552575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1619672" y="1268760"/>
            <a:ext cx="121058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700 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g</a:t>
            </a:r>
            <a:endParaRPr kumimoji="0" lang="en-US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23528" y="5301208"/>
            <a:ext cx="8229600" cy="1143000"/>
          </a:xfrm>
        </p:spPr>
        <p:txBody>
          <a:bodyPr/>
          <a:lstStyle/>
          <a:p>
            <a:r>
              <a:rPr lang="en-US" b="1" dirty="0" smtClean="0"/>
              <a:t>4 pots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de</a:t>
            </a:r>
            <a:r>
              <a:rPr lang="en-US" dirty="0" smtClean="0"/>
              <a:t> </a:t>
            </a:r>
            <a:r>
              <a:rPr lang="en-US" b="1" dirty="0" err="1" smtClean="0"/>
              <a:t>yaourt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4248473"/>
          </a:xfrm>
        </p:spPr>
        <p:txBody>
          <a:bodyPr>
            <a:normAutofit fontScale="92500" lnSpcReduction="10000"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algn="ctr">
              <a:buNone/>
            </a:pPr>
            <a:r>
              <a:rPr lang="en-US" dirty="0" smtClean="0"/>
              <a:t>4 </a:t>
            </a:r>
          </a:p>
          <a:p>
            <a:endParaRPr lang="en-US" dirty="0" smtClean="0"/>
          </a:p>
          <a:p>
            <a:endParaRPr lang="ru-RU" dirty="0" smtClean="0"/>
          </a:p>
          <a:p>
            <a:endParaRPr lang="en-US" dirty="0"/>
          </a:p>
        </p:txBody>
      </p:sp>
      <p:pic>
        <p:nvPicPr>
          <p:cNvPr id="6" name="Рисунок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3284984"/>
            <a:ext cx="2343150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1268760"/>
            <a:ext cx="2343150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2780928"/>
            <a:ext cx="2343150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192" y="1268760"/>
            <a:ext cx="2343150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5733256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3 </a:t>
            </a:r>
            <a:r>
              <a:rPr lang="en-US" b="1" dirty="0" err="1" smtClean="0"/>
              <a:t>boîtes</a:t>
            </a:r>
            <a:r>
              <a:rPr lang="en-US" b="1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de</a:t>
            </a:r>
            <a:r>
              <a:rPr lang="en-US" b="1" dirty="0" smtClean="0"/>
              <a:t> jus</a:t>
            </a:r>
            <a:endParaRPr lang="ru-RU" b="1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1052736"/>
            <a:ext cx="5400600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517232"/>
            <a:ext cx="8229600" cy="1143000"/>
          </a:xfrm>
        </p:spPr>
        <p:txBody>
          <a:bodyPr/>
          <a:lstStyle/>
          <a:p>
            <a:r>
              <a:rPr lang="en-US" b="1" dirty="0" smtClean="0"/>
              <a:t>2 </a:t>
            </a:r>
            <a:r>
              <a:rPr lang="en-US" b="1" dirty="0" err="1" smtClean="0"/>
              <a:t>bouteilles</a:t>
            </a:r>
            <a:r>
              <a:rPr lang="en-US" b="1" dirty="0" smtClean="0"/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d’</a:t>
            </a:r>
            <a:r>
              <a:rPr lang="en-US" b="1" dirty="0" err="1" smtClean="0"/>
              <a:t>eau</a:t>
            </a:r>
            <a:r>
              <a:rPr lang="en-US" b="1" dirty="0" smtClean="0"/>
              <a:t>(</a:t>
            </a:r>
            <a:r>
              <a:rPr lang="en-US" b="1" dirty="0" err="1" smtClean="0"/>
              <a:t>minérale</a:t>
            </a:r>
            <a:r>
              <a:rPr lang="en-US" b="1" dirty="0" smtClean="0"/>
              <a:t>)</a:t>
            </a:r>
            <a:endParaRPr lang="ru-RU" b="1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476672"/>
            <a:ext cx="3888432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5715000"/>
            <a:ext cx="8229600" cy="954360"/>
          </a:xfrm>
        </p:spPr>
        <p:txBody>
          <a:bodyPr/>
          <a:lstStyle/>
          <a:p>
            <a:r>
              <a:rPr lang="en-US" b="1" dirty="0" smtClean="0"/>
              <a:t>6 </a:t>
            </a:r>
            <a:r>
              <a:rPr lang="en-US" b="1" dirty="0" err="1" smtClean="0"/>
              <a:t>cerise</a:t>
            </a:r>
            <a:r>
              <a:rPr lang="en-US" b="1" dirty="0" err="1" smtClean="0">
                <a:solidFill>
                  <a:srgbClr val="FF0000"/>
                </a:solidFill>
              </a:rPr>
              <a:t>s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1412776"/>
            <a:ext cx="6480720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179512" y="5877272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3 kilos </a:t>
            </a:r>
            <a:r>
              <a:rPr lang="en-US" b="1" dirty="0" smtClean="0">
                <a:solidFill>
                  <a:srgbClr val="FF0000"/>
                </a:solidFill>
              </a:rPr>
              <a:t>de</a:t>
            </a:r>
            <a:r>
              <a:rPr lang="en-US" b="1" dirty="0" smtClean="0"/>
              <a:t> citron</a:t>
            </a:r>
            <a:r>
              <a:rPr lang="en-US" b="1" dirty="0" smtClean="0">
                <a:solidFill>
                  <a:srgbClr val="FF0000"/>
                </a:solidFill>
              </a:rPr>
              <a:t>s</a:t>
            </a:r>
            <a:r>
              <a:rPr lang="en-US" b="1" dirty="0" smtClean="0"/>
              <a:t> </a:t>
            </a:r>
            <a:endParaRPr lang="ru-RU" b="1" dirty="0"/>
          </a:p>
        </p:txBody>
      </p:sp>
      <p:pic>
        <p:nvPicPr>
          <p:cNvPr id="6" name="Содержимое 5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83568" y="548680"/>
            <a:ext cx="7776864" cy="5112568"/>
          </a:xfrm>
        </p:spPr>
      </p:pic>
      <p:pic>
        <p:nvPicPr>
          <p:cNvPr id="7" name="Рисунок 6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63688" y="2420888"/>
            <a:ext cx="1552575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1979712" y="1844824"/>
            <a:ext cx="104360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3 kg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Рисунок 12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84168" y="2420888"/>
            <a:ext cx="2314575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311</TotalTime>
  <Words>182</Words>
  <Application>Microsoft Office PowerPoint</Application>
  <PresentationFormat>Экран (4:3)</PresentationFormat>
  <Paragraphs>49</Paragraphs>
  <Slides>11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700 grammes de tomates  </vt:lpstr>
      <vt:lpstr>4 pots de yaourt</vt:lpstr>
      <vt:lpstr>3 boîtes de jus</vt:lpstr>
      <vt:lpstr>2 bouteilles d’eau(minérale)</vt:lpstr>
      <vt:lpstr>6 cerises</vt:lpstr>
      <vt:lpstr>3 kilos de citrons </vt:lpstr>
      <vt:lpstr>Acheter pour une fête:</vt:lpstr>
      <vt:lpstr>Слайд 11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Влад</dc:creator>
  <cp:lastModifiedBy>Влад</cp:lastModifiedBy>
  <cp:revision>42</cp:revision>
  <dcterms:created xsi:type="dcterms:W3CDTF">2013-02-23T20:50:36Z</dcterms:created>
  <dcterms:modified xsi:type="dcterms:W3CDTF">2013-03-09T11:18:57Z</dcterms:modified>
</cp:coreProperties>
</file>