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82" r:id="rId2"/>
    <p:sldId id="256" r:id="rId3"/>
    <p:sldId id="257" r:id="rId4"/>
    <p:sldId id="273" r:id="rId5"/>
    <p:sldId id="258" r:id="rId6"/>
    <p:sldId id="259" r:id="rId7"/>
    <p:sldId id="264" r:id="rId8"/>
    <p:sldId id="260" r:id="rId9"/>
    <p:sldId id="262" r:id="rId10"/>
    <p:sldId id="261" r:id="rId11"/>
    <p:sldId id="263" r:id="rId12"/>
    <p:sldId id="266" r:id="rId13"/>
    <p:sldId id="269" r:id="rId14"/>
    <p:sldId id="265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EE312-594B-454C-9E58-000AD8AA3E39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5C654-9A93-44EF-94D9-47273CBC1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5C654-9A93-44EF-94D9-47273CBC154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5C654-9A93-44EF-94D9-47273CBC154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374C3C-2F53-46D5-8932-8DAE6474A839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58CFD30-B4B8-474B-B19C-7502AB8DB1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374C3C-2F53-46D5-8932-8DAE6474A839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8CFD30-B4B8-474B-B19C-7502AB8DB1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374C3C-2F53-46D5-8932-8DAE6474A839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8CFD30-B4B8-474B-B19C-7502AB8DB1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374C3C-2F53-46D5-8932-8DAE6474A839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8CFD30-B4B8-474B-B19C-7502AB8DB1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374C3C-2F53-46D5-8932-8DAE6474A839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8CFD30-B4B8-474B-B19C-7502AB8DB1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374C3C-2F53-46D5-8932-8DAE6474A839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8CFD30-B4B8-474B-B19C-7502AB8DB1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374C3C-2F53-46D5-8932-8DAE6474A839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8CFD30-B4B8-474B-B19C-7502AB8DB1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374C3C-2F53-46D5-8932-8DAE6474A839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8CFD30-B4B8-474B-B19C-7502AB8DB1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374C3C-2F53-46D5-8932-8DAE6474A839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8CFD30-B4B8-474B-B19C-7502AB8DB1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0374C3C-2F53-46D5-8932-8DAE6474A839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8CFD30-B4B8-474B-B19C-7502AB8DB1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0374C3C-2F53-46D5-8932-8DAE6474A839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58CFD30-B4B8-474B-B19C-7502AB8DB1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0374C3C-2F53-46D5-8932-8DAE6474A839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58CFD30-B4B8-474B-B19C-7502AB8DB1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3&amp;text=%D0%BA%D0%B0%D1%80%D1%82%D0%B8%D0%BD%D0%BA%D0%B8%20%D1%80%D0%B5%D0%B1%D1%91%D0%BD%D0%BA%D0%B0%20%D1%81%20%D0%BF%D0%BE%D0%B4%D0%BD%D1%8F%D1%82%D0%BE%D0%B9%20%D1%80%D1%83%D0%BA%D0%BE%D0%B9&amp;img_url=http://1.bp.blogspot.com/_p92h-zwz-yc/SzAubS21zTI/AAAAAAAACWs/EqrnYLpZDnA/S240/racerow-185X185_222258a%5b1%5d.jpg&amp;pos=92&amp;uinfo=sw-1177-sh-568-fw-952-fh-448-pd-1&amp;rpt=simag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img_url=http://4.bp.blogspot.com/_WOKZxNM-awA/SwP0vSk1FyI/AAAAAAAAAWU/HpCiUQyj_nA/s1600/danza.jpg&amp;uinfo=sw-1177-sh-568-fw-952-fh-448-pd-1&amp;p=1&amp;text=%D0%BA%D0%B0%D1%80%D1%82%D0%B8%D0%BD%D0%BA%D0%B8%20%D0%BE%20%D1%82%D0%B0%D0%BD%D1%86%D0%B0%D1%85&amp;noreask=1&amp;pos=45&amp;rpt=simage&amp;lr=1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p=3&amp;text=%D0%BA%D0%B0%D1%80%D1%82%D0%B8%D0%BD%D0%BA%D0%B8%20%D1%80%D0%B5%D0%B1%D1%91%D0%BD%D0%BA%D0%B0%20%D1%81%20%D0%BF%D0%BE%D0%B4%D0%BD%D1%8F%D1%82%D0%BE%D0%B9%20%D1%80%D1%83%D0%BA%D0%BE%D0%B9&amp;img_url=http://1.bp.blogspot.com/_p92h-zwz-yc/SzAubS21zTI/AAAAAAAACWs/EqrnYLpZDnA/S240/racerow-185X185_222258a%5b1%5d.jpg&amp;pos=92&amp;uinfo=sw-1177-sh-568-fw-952-fh-448-pd-1&amp;rpt=simag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Чего хотят эти дети?</a:t>
            </a:r>
            <a:endParaRPr lang="ru-RU" dirty="0"/>
          </a:p>
        </p:txBody>
      </p:sp>
      <p:pic>
        <p:nvPicPr>
          <p:cNvPr id="5" name="Picture 4" descr="http://im8-tub-ru.yandex.net/i?id=419531400-67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2276872"/>
            <a:ext cx="2587215" cy="1724811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имеет долгосрочную перспективу.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Планируется, что количество занимающихся в постоянных группах увеличится благодаря привлечению к сотрудничеству новых организаций и преподавателей.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 участие в районных акциях и мероприятиях.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Планируется создание фильма о нашей оздоровительно-танцевальной деятельности.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Успешность проекта заключается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улучшении физического и психического самочувствия участников проекта, участие   в конкурсах и творческих выступлениях.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Значимость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Исследование  «Влияние танца на эмоциональное состояние учащихся»;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Танцевальные разминки :«Основы танца - универсальное средство общего развития и оздоровления человека»;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Классные часы «Энциклопедия танца»;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Мастер-классы в фойе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школы </a:t>
            </a:r>
          </a:p>
          <a:p>
            <a:pPr lvl="0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Территорию- танцу!» 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НАПРАВЛЕНИЯ ПРОЕКТА: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9000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Медицинский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Исследование «Влияние танца на эмоциональное состояние учащихся»;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Хобби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Поиск и сбор информации о истории танца-«Энциклопедия танца. Конкурс рисунков «Я и мой танец».  Оформление стендов к отчёту о проекте «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Территорию-танцу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Досуг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Мастер-классы «Территорию танцу». Проведение танцевальных 15-минуток. 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Спорт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Массовые танцевальные  занятия в спортзале школы.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Пресс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Освещение  основных событий   по теме проекта «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Территорию-танцу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Оформление стендов ШО «Новое поколение». 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Создание фото-презентации по теме проекта «Территорию танцу».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Деятельность центров ШО «Новое поколение»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ксана\Desktop\лидер 2013\DSCN11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47215" y="3343462"/>
            <a:ext cx="3986179" cy="2989634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влияния занятий танцами на эмоциональное развитие обучающихся младшего и среднего  школьного возраста.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исследования: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Исследование проводилось со всеми испытуемыми перед началом уроков и перед уходом домой, в те дни, когда у детей были танцевальные разминки.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Результат: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 детей, занимающихся танцами, реже бывает плохое настроение, а после занятий  хореографией настроение значительно повышается.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Результаты исследования.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Физиономический тест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Кунина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«Танец и эмоции»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результатов исследования  «Танец и  эмоциональное состояние учащихся »;  </a:t>
            </a:r>
          </a:p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результативности мер по сохранению здоровья школьников;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Удовлетворение  потребностей  школьников в занятиях танцами;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Разнообразие досуга и активного  отдыха;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Привлечение  внимания администрации района и школы к отсутствию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кадров для танцевально-оздоровительных  занятий с учащимися школы.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ОЖИДАЕМЫЙ РЕЗУЛЬТАТ: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988840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«Территорию - танцу!»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Долгосрочный коллективный проект</a:t>
            </a:r>
          </a:p>
          <a:p>
            <a:r>
              <a:rPr lang="ru-RU" dirty="0" smtClean="0"/>
              <a:t>МБОУ «</a:t>
            </a:r>
            <a:r>
              <a:rPr lang="ru-RU" dirty="0" err="1" smtClean="0"/>
              <a:t>Выльгортская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 №2»</a:t>
            </a:r>
          </a:p>
          <a:p>
            <a:r>
              <a:rPr lang="ru-RU" dirty="0" smtClean="0"/>
              <a:t>Авторы: </a:t>
            </a:r>
            <a:r>
              <a:rPr lang="ru-RU" dirty="0" err="1" smtClean="0"/>
              <a:t>Папырина</a:t>
            </a:r>
            <a:r>
              <a:rPr lang="ru-RU" dirty="0" smtClean="0"/>
              <a:t> Е., </a:t>
            </a:r>
            <a:r>
              <a:rPr lang="ru-RU" dirty="0" err="1" smtClean="0"/>
              <a:t>Последова</a:t>
            </a:r>
            <a:r>
              <a:rPr lang="ru-RU" dirty="0" smtClean="0"/>
              <a:t> Н..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4338" name="Picture 2" descr="http://im8-tub-ru.yandex.net/i?id=160705200-36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32656"/>
            <a:ext cx="386827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im8-tub-ru.yandex.net/i?id=419531400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869160"/>
            <a:ext cx="2587215" cy="172481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Это важно!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Сохранение и укрепление здоровья школьников пятое направление в национально- образовательной инициативе «Наша новая  школа »  Дмитрия Медведева.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 состояния здоровья детей, не  посещающих оздоровительные занятия, ежегодно падает.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 дополнительных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оздоравливающих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занятий для всех желающих невелик: баскетбол, волейбол, футбол, теннис, бассейн.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941568" cy="1440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599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Классы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Ученики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</a:t>
                      </a:r>
                    </a:p>
                    <a:p>
                      <a:r>
                        <a:rPr lang="ru-RU" sz="2000" dirty="0" smtClean="0"/>
                        <a:t>группа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</a:t>
                      </a:r>
                    </a:p>
                    <a:p>
                      <a:r>
                        <a:rPr lang="ru-RU" sz="2000" dirty="0" smtClean="0"/>
                        <a:t>группа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</a:t>
                      </a:r>
                    </a:p>
                    <a:p>
                      <a:r>
                        <a:rPr lang="ru-RU" sz="2000" dirty="0" smtClean="0"/>
                        <a:t>группа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4</a:t>
                      </a:r>
                    </a:p>
                    <a:p>
                      <a:r>
                        <a:rPr lang="ru-RU" sz="2000" dirty="0" smtClean="0"/>
                        <a:t>группа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</a:t>
                      </a:r>
                    </a:p>
                    <a:p>
                      <a:r>
                        <a:rPr lang="ru-RU" sz="2000" dirty="0" smtClean="0"/>
                        <a:t>группа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1-4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295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201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5-9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224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142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10-11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Всего: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568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367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149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Состояние здоровья учащихся МБОУ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Выльгортская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сош№2» на 2013 год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4149080"/>
            <a:ext cx="77048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Опрос показал, что большинство учащихся школы (75% из 100% опрошенных учащихся 1-7 классов) желают заниматься танцами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потому что…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Танцы — это,  прежде всего, движения, в которых задействованы все части и мышцы тела.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Танцевальные занятия снимают эмоциональное напряжение,  развивают творческую двигательную активность, влияют на настроение, физическое и психологическое состояние человека.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Танцевать может любой человек, независимо от телосложения, возраста, статуса.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Социальная  проблема: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потребность учащихся в  танцевальных занятиях.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Ребята хотят танцевать, а возможностей для  занятий танцами нет или есть?..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 детей, занимающихся танцами, реже бывает плохое настроение, а после занятий  хореографией настроение значительно повышается.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Ребята также отмечают,  что  благодаря танцу можно похудеть, обрести отличную фигуру и уверенность в себе,  и даже избавиться от депрессии.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 важно для нашего здоровья: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процессе танца поднимается настроение, появляются эмоции радости и восторга, а усталость исчезает.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Исследование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«Танец и  эмоциональное состояние» показало: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Основная идея нашего проекта заключается  в том, чтобы современные дети,  как можно чаще  занимались  танцами в доступном для них режиме  для улучшения своего здоровья, эмоционального состояния  и для культурного общения друг с другом.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возрастные группы ШО «Новое поколение»;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Взрослые, заинтересованные в реализации  проекта: вожатый, педагоги, члены администрации, родители, представители социума.</a:t>
            </a: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МЕСТО РЕАЛИЗАЦИИ  ПРОЕКТА: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Выльгортская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 №2 им. В.П.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Налимова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СРОК РЕАЛИЗАЦИИ: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22.09.2011-25. 05.2013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ИДЕЯ ПРОЕКТА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заседании актива ШО «Новое поколения» мы решили помочь себе сами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организовать, посильные для нас,  танцевальные разминки в учебное время и танцевальные занятия во внеурочное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(для подготовки танцевальных блоков на мероприятия.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Танцевальные разминки в школе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учащихся в школе через создание системы танцевальных  разминок.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 условия для доступного   массового   процесса  занятиями  танцевальными тренировками  с учащимися школы.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 условия для  организации  регулярных просветительских мероприятий по истории танца.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к привлечению  внимания администрации района и школы к отсутствию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кадров для танцевально-оздоровительных  занятий с учащимися школы.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48680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 девиз: </a:t>
            </a:r>
            <a:b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«Танец- здоровье, танец-движенье, танец- для снятие стресса решенье!»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435</TotalTime>
  <Words>676</Words>
  <Application>Microsoft Office PowerPoint</Application>
  <PresentationFormat>Экран (4:3)</PresentationFormat>
  <Paragraphs>121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Чего хотят эти дети?</vt:lpstr>
      <vt:lpstr>«Территорию - танцу!»</vt:lpstr>
      <vt:lpstr> </vt:lpstr>
      <vt:lpstr>Состояние здоровья учащихся МБОУ «Выльгортская сош№2» на 2013 год</vt:lpstr>
      <vt:lpstr>Слайд 5</vt:lpstr>
      <vt:lpstr>Исследование  «Танец и  эмоциональное состояние» показало:  </vt:lpstr>
      <vt:lpstr>ИДЕЯ ПРОЕКТА</vt:lpstr>
      <vt:lpstr>Танцевальные разминки в школе</vt:lpstr>
      <vt:lpstr> </vt:lpstr>
      <vt:lpstr>Значимость проекта</vt:lpstr>
      <vt:lpstr>НАПРАВЛЕНИЯ ПРОЕКТА:  </vt:lpstr>
      <vt:lpstr> Деятельность центров ШО «Новое поколение» </vt:lpstr>
      <vt:lpstr>Результаты исследования. Физиономический тест Кунина «Танец и эмоции»</vt:lpstr>
      <vt:lpstr>ОЖИДАЕМЫЙ РЕЗУЛЬТАТ: 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«Территорию - танцу!»</dc:title>
  <dc:creator>оксана</dc:creator>
  <cp:lastModifiedBy>оксана</cp:lastModifiedBy>
  <cp:revision>32</cp:revision>
  <dcterms:created xsi:type="dcterms:W3CDTF">2013-03-18T08:00:13Z</dcterms:created>
  <dcterms:modified xsi:type="dcterms:W3CDTF">2013-03-31T16:48:44Z</dcterms:modified>
</cp:coreProperties>
</file>