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48131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32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33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34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35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36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37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38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39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0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1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2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48144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5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6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7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8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9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50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51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52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53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54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55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56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57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58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59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60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61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62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63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64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65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66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67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68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8169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8170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8171" name="Rectangle 43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78202A-74B5-4F20-86C7-0A16AA4BBD24}" type="datetimeFigureOut">
              <a:rPr lang="ru-RU" smtClean="0"/>
              <a:pPr/>
              <a:t>24.02.2009</a:t>
            </a:fld>
            <a:endParaRPr lang="ru-RU"/>
          </a:p>
        </p:txBody>
      </p:sp>
      <p:sp>
        <p:nvSpPr>
          <p:cNvPr id="48172" name="Rectangle 4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8173" name="Rectangle 4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7F9FCA-E80D-45F1-9EAF-EB2917994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78202A-74B5-4F20-86C7-0A16AA4BBD24}" type="datetimeFigureOut">
              <a:rPr lang="ru-RU" smtClean="0"/>
              <a:pPr/>
              <a:t>24.02.2009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F9FCA-E80D-45F1-9EAF-EB2917994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78202A-74B5-4F20-86C7-0A16AA4BBD24}" type="datetimeFigureOut">
              <a:rPr lang="ru-RU" smtClean="0"/>
              <a:pPr/>
              <a:t>24.02.2009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F9FCA-E80D-45F1-9EAF-EB2917994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78202A-74B5-4F20-86C7-0A16AA4BBD24}" type="datetimeFigureOut">
              <a:rPr lang="ru-RU" smtClean="0"/>
              <a:pPr/>
              <a:t>24.02.2009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F9FCA-E80D-45F1-9EAF-EB2917994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78202A-74B5-4F20-86C7-0A16AA4BBD24}" type="datetimeFigureOut">
              <a:rPr lang="ru-RU" smtClean="0"/>
              <a:pPr/>
              <a:t>24.02.2009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F9FCA-E80D-45F1-9EAF-EB2917994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78202A-74B5-4F20-86C7-0A16AA4BBD24}" type="datetimeFigureOut">
              <a:rPr lang="ru-RU" smtClean="0"/>
              <a:pPr/>
              <a:t>24.02.2009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F9FCA-E80D-45F1-9EAF-EB2917994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78202A-74B5-4F20-86C7-0A16AA4BBD24}" type="datetimeFigureOut">
              <a:rPr lang="ru-RU" smtClean="0"/>
              <a:pPr/>
              <a:t>24.02.2009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F9FCA-E80D-45F1-9EAF-EB2917994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78202A-74B5-4F20-86C7-0A16AA4BBD24}" type="datetimeFigureOut">
              <a:rPr lang="ru-RU" smtClean="0"/>
              <a:pPr/>
              <a:t>24.02.2009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F9FCA-E80D-45F1-9EAF-EB2917994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78202A-74B5-4F20-86C7-0A16AA4BBD24}" type="datetimeFigureOut">
              <a:rPr lang="ru-RU" smtClean="0"/>
              <a:pPr/>
              <a:t>24.02.2009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F9FCA-E80D-45F1-9EAF-EB2917994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78202A-74B5-4F20-86C7-0A16AA4BBD24}" type="datetimeFigureOut">
              <a:rPr lang="ru-RU" smtClean="0"/>
              <a:pPr/>
              <a:t>24.02.2009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F9FCA-E80D-45F1-9EAF-EB2917994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78202A-74B5-4F20-86C7-0A16AA4BBD24}" type="datetimeFigureOut">
              <a:rPr lang="ru-RU" smtClean="0"/>
              <a:pPr/>
              <a:t>24.02.2009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F9FCA-E80D-45F1-9EAF-EB2917994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47107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108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109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110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111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112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113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114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115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116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117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118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47120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21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22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23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24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25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26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27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28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29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30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31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32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33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34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35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36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37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38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39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40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41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42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43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44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7145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7146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7147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178202A-74B5-4F20-86C7-0A16AA4BBD24}" type="datetimeFigureOut">
              <a:rPr lang="ru-RU" smtClean="0"/>
              <a:pPr/>
              <a:t>24.02.2009</a:t>
            </a:fld>
            <a:endParaRPr lang="ru-RU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67F9FCA-E80D-45F1-9EAF-EB2917994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8286808" cy="250033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33CC"/>
                </a:solidFill>
                <a:latin typeface="Comic Sans MS" pitchFamily="66" charset="0"/>
              </a:rPr>
              <a:t>«В здоровом теле – здоровый дух»</a:t>
            </a:r>
            <a:endParaRPr lang="ru-RU" sz="6000" b="1" dirty="0">
              <a:solidFill>
                <a:srgbClr val="FF33CC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714752"/>
            <a:ext cx="7200928" cy="17526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Спортивно-познавательная игра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6503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latin typeface="Comic Sans MS" pitchFamily="66" charset="0"/>
              </a:rPr>
              <a:t>      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8. Баскетбол – игра американская или австралийская?</a:t>
            </a:r>
          </a:p>
          <a:p>
            <a:pPr>
              <a:buNone/>
            </a:pP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4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     (Американская)</a:t>
            </a:r>
            <a:r>
              <a:rPr lang="ru-RU" sz="4400" dirty="0" smtClean="0">
                <a:latin typeface="Comic Sans MS" pitchFamily="66" charset="0"/>
              </a:rPr>
              <a:t>        </a:t>
            </a:r>
          </a:p>
          <a:p>
            <a:pPr>
              <a:buNone/>
            </a:pPr>
            <a:r>
              <a:rPr lang="ru-RU" sz="4400" dirty="0" smtClean="0">
                <a:latin typeface="Comic Sans MS" pitchFamily="66" charset="0"/>
              </a:rPr>
              <a:t>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9. Назовите родину бейсбола.</a:t>
            </a:r>
          </a:p>
          <a:p>
            <a:pPr>
              <a:buNone/>
            </a:pP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              (США)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10. В каком году Летние Олимпийские игры проводились в Москве?</a:t>
            </a:r>
          </a:p>
          <a:p>
            <a:pPr>
              <a:buNone/>
            </a:pPr>
            <a:endParaRPr lang="ru-RU" sz="48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       ( В 1980)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929354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11. Назовите три вида спорта, входящих в программу летних Олимпийских игр.</a:t>
            </a:r>
          </a:p>
          <a:p>
            <a:pPr>
              <a:buNone/>
            </a:pPr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(Баскетбол, бокс, борьба вольная и классическая, велоспорт, волейбол, гимнастика, гребля академическая, гребля на байдарках и каноэ, </a:t>
            </a:r>
            <a:r>
              <a:rPr lang="ru-RU" sz="2400" i="1" dirty="0" err="1">
                <a:solidFill>
                  <a:schemeClr val="tx2">
                    <a:lumMod val="50000"/>
                  </a:schemeClr>
                </a:solidFill>
              </a:rPr>
              <a:t>дзю-до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, конный спорт, легкая атлетика, парусный спорт, плавание, прыжки в воду, водное поло, ручной мяч (гандбол), современное пятиборье , стрельба пулевая, стендовая и из лука, тяжелая атлетика, фехтование, футбол, хоккей на траве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12. Какой российский город получил право принимать у себя зимние Олимпийские игры 2014 года?</a:t>
            </a:r>
          </a:p>
          <a:p>
            <a:pPr>
              <a:buNone/>
            </a:pP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            (Сочи)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13. С какой периодичностью проводятся </a:t>
            </a:r>
            <a:r>
              <a:rPr lang="ru-RU" sz="44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лимпийские игры?</a:t>
            </a:r>
          </a:p>
          <a:p>
            <a:pPr>
              <a:buNone/>
            </a:pP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         ( 4 года)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14. Каким ритуалом открываются Олимпийские игры?</a:t>
            </a:r>
          </a:p>
          <a:p>
            <a:pPr>
              <a:buNone/>
            </a:pP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(Зажжение огня)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15. Как называется футбольная команда Брянска?</a:t>
            </a:r>
          </a:p>
          <a:p>
            <a:pPr>
              <a:buNone/>
            </a:pP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  (Динамо)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16. Куски каких металлов вручали победителю Олимпийских игр в качестве приза?  </a:t>
            </a:r>
          </a:p>
          <a:p>
            <a:pPr>
              <a:buNone/>
            </a:pP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  (Золото, железо)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8786874" cy="471490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Для спорта нет границ и расстояний!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Понятен он народам всей Земли!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Он всей планеты нашей достоянье!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Спорт дарит счастье дружбы и любви!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8643998" cy="6500858"/>
          </a:xfrm>
        </p:spPr>
        <p:txBody>
          <a:bodyPr/>
          <a:lstStyle/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 О, спорт! Ты - прогресс!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Ты способствуешь совершенствованию человека - 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                                самого прекрасного творения природы.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Ты - устремленность!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Ты предписываешь следовать правилам и требованиям гигиены.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                                          Сдерживаться от излишеств.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О, спорт! Ты - мир! 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Ты устанавливаешь хорошие, добрые, 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                          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дружественные отношения между народами. 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Ты - согласие. 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Ты сближаешь людей, жаждущих единства.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 Ты учишь разноязыкую, разноплеменную молодежь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                                              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       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уважать друг друга.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Ты - источник благородного, мирного, 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                                               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дружеского соревнования. 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Ты собираешь молодость - наше будущее, 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                            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нашу надежду - под свои мирные знамена. 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О спорт! Ты - мир!</a:t>
            </a:r>
          </a:p>
          <a:p>
            <a:pPr hangingPunc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               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           Пьер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де Кубертен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055672"/>
          </a:xfrm>
        </p:spPr>
        <p:txBody>
          <a:bodyPr/>
          <a:lstStyle/>
          <a:p>
            <a:r>
              <a:rPr lang="ru-RU" sz="5400" dirty="0" smtClean="0">
                <a:solidFill>
                  <a:srgbClr val="FF33CC"/>
                </a:solidFill>
                <a:latin typeface="Comic Sans MS" pitchFamily="66" charset="0"/>
              </a:rPr>
              <a:t>Разминка </a:t>
            </a:r>
            <a:endParaRPr lang="ru-RU" sz="5400" dirty="0">
              <a:solidFill>
                <a:srgbClr val="FF33CC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071678"/>
            <a:ext cx="8572560" cy="4059247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Какая мышца у человека самая сильная?</a:t>
            </a:r>
          </a:p>
          <a:p>
            <a:pPr marL="514350" indent="-514350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         </a:t>
            </a:r>
          </a:p>
          <a:p>
            <a:pPr marL="514350" indent="-514350">
              <a:buNone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(Жевательная)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202123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2. О каком виде спорта говорится: 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«Обмен любезностями с помощью кулаков!»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(Бокс)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6072230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rgbClr val="FF33CC"/>
                </a:solidFill>
                <a:latin typeface="Comic Sans MS" pitchFamily="66" charset="0"/>
              </a:rPr>
              <a:t>3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Изобретатель этого предмета предрекал своему детищу две области применения – доставка почты и средство для похудения. Назовите этот предмет.</a:t>
            </a:r>
          </a:p>
          <a:p>
            <a:pPr>
              <a:buNone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              (Велосипед)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357298"/>
            <a:ext cx="7901014" cy="4773627"/>
          </a:xfrm>
        </p:spPr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4. Назовите родину Олимпийских игр.</a:t>
            </a:r>
          </a:p>
          <a:p>
            <a:pPr>
              <a:buNone/>
            </a:pP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              (Греция)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AutoNum type="arabicPeriod" startAt="5"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Какая страна считается родиной футбола?</a:t>
            </a:r>
          </a:p>
          <a:p>
            <a:pPr marL="742950" indent="-742950"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             </a:t>
            </a:r>
          </a:p>
          <a:p>
            <a:pPr marL="742950" indent="-742950">
              <a:buNone/>
            </a:pPr>
            <a:r>
              <a:rPr lang="ru-RU" sz="44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(Великобритания)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73693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6. Из ветвей какого дерева сплетали венок победителю на Олимпийских играх в Древней Греции?</a:t>
            </a:r>
          </a:p>
          <a:p>
            <a:pPr>
              <a:buNone/>
            </a:pPr>
            <a:endParaRPr lang="ru-RU" sz="4400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4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            (Олива)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400" dirty="0" smtClean="0">
                <a:latin typeface="Comic Sans MS" pitchFamily="66" charset="0"/>
              </a:rPr>
              <a:t>                            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7. В каком виде спорта стала олимпийской чемпионкой наша землячка Лариса </a:t>
            </a:r>
            <a:r>
              <a:rPr lang="ru-RU" sz="44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К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уркина?</a:t>
            </a:r>
          </a:p>
          <a:p>
            <a:pPr>
              <a:buNone/>
            </a:pP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       (Лыжи)</a:t>
            </a:r>
          </a:p>
          <a:p>
            <a:pPr>
              <a:buNone/>
            </a:pPr>
            <a:endParaRPr lang="ru-RU" sz="4400" dirty="0">
              <a:latin typeface="Comic Sans MS" pitchFamily="66" charset="0"/>
            </a:endParaRPr>
          </a:p>
          <a:p>
            <a:pPr>
              <a:buNone/>
            </a:pPr>
            <a:endParaRPr lang="ru-RU" sz="4400" dirty="0" smtClean="0">
              <a:latin typeface="Comic Sans MS" pitchFamily="66" charset="0"/>
            </a:endParaRPr>
          </a:p>
          <a:p>
            <a:pPr>
              <a:buNone/>
            </a:pP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оревнование">
  <a:themeElements>
    <a:clrScheme name="Другая 4">
      <a:dk1>
        <a:srgbClr val="B7B7B7"/>
      </a:dk1>
      <a:lt1>
        <a:srgbClr val="FFFFFF"/>
      </a:lt1>
      <a:dk2>
        <a:srgbClr val="DDFBFE"/>
      </a:dk2>
      <a:lt2>
        <a:srgbClr val="CCCCFF"/>
      </a:lt2>
      <a:accent1>
        <a:srgbClr val="CCCCFF"/>
      </a:accent1>
      <a:accent2>
        <a:srgbClr val="9BF4FD"/>
      </a:accent2>
      <a:accent3>
        <a:srgbClr val="B5F4FE"/>
      </a:accent3>
      <a:accent4>
        <a:srgbClr val="DADADA"/>
      </a:accent4>
      <a:accent5>
        <a:srgbClr val="E2CAFF"/>
      </a:accent5>
      <a:accent6>
        <a:srgbClr val="D8D8D8"/>
      </a:accent6>
      <a:hlink>
        <a:srgbClr val="FF7C80"/>
      </a:hlink>
      <a:folHlink>
        <a:srgbClr val="FF5050"/>
      </a:folHlink>
    </a:clrScheme>
    <a:fontScheme name="Соревнова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ревнование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ревнование 9">
        <a:dk1>
          <a:srgbClr val="4D4D4D"/>
        </a:dk1>
        <a:lt1>
          <a:srgbClr val="FFFFFF"/>
        </a:lt1>
        <a:dk2>
          <a:srgbClr val="36D5E6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AEE7F0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10">
        <a:dk1>
          <a:srgbClr val="4D4D4D"/>
        </a:dk1>
        <a:lt1>
          <a:srgbClr val="FFFFFF"/>
        </a:lt1>
        <a:dk2>
          <a:srgbClr val="FD8C59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FEC5B5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11">
        <a:dk1>
          <a:srgbClr val="4D4D4D"/>
        </a:dk1>
        <a:lt1>
          <a:srgbClr val="FFFFFF"/>
        </a:lt1>
        <a:dk2>
          <a:srgbClr val="D6D628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E8E8AC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12">
        <a:dk1>
          <a:srgbClr val="4D4D4D"/>
        </a:dk1>
        <a:lt1>
          <a:srgbClr val="FFFFFF"/>
        </a:lt1>
        <a:dk2>
          <a:srgbClr val="92CE9C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7E3CB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13">
        <a:dk1>
          <a:srgbClr val="4D4D4D"/>
        </a:dk1>
        <a:lt1>
          <a:srgbClr val="FFFFFF"/>
        </a:lt1>
        <a:dk2>
          <a:srgbClr val="58B467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B4D6B8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14">
        <a:dk1>
          <a:srgbClr val="4D4D4D"/>
        </a:dk1>
        <a:lt1>
          <a:srgbClr val="FFFFFF"/>
        </a:lt1>
        <a:dk2>
          <a:srgbClr val="6BBD79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BADBB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15">
        <a:dk1>
          <a:srgbClr val="4D4D4D"/>
        </a:dk1>
        <a:lt1>
          <a:srgbClr val="FFFFFF"/>
        </a:lt1>
        <a:dk2>
          <a:srgbClr val="68CDD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B9E3E5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16">
        <a:dk1>
          <a:srgbClr val="4D4D4D"/>
        </a:dk1>
        <a:lt1>
          <a:srgbClr val="FFFFFF"/>
        </a:lt1>
        <a:dk2>
          <a:srgbClr val="59EDFD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B5F4F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Болотнянская средняя школа</Template>
  <TotalTime>62</TotalTime>
  <Words>483</Words>
  <Application>Microsoft Office PowerPoint</Application>
  <PresentationFormat>Экран (4:3)</PresentationFormat>
  <Paragraphs>77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Соревнование</vt:lpstr>
      <vt:lpstr>«В здоровом теле – здоровый дух»</vt:lpstr>
      <vt:lpstr>Слайд 2</vt:lpstr>
      <vt:lpstr>Разминка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здоровом теле – здоровый дух»</dc:title>
  <dc:creator>Казначеева Зинаида Анатольевна</dc:creator>
  <cp:lastModifiedBy>Казначеева Зинаида Анатольевна</cp:lastModifiedBy>
  <cp:revision>8</cp:revision>
  <dcterms:created xsi:type="dcterms:W3CDTF">2009-02-24T13:28:10Z</dcterms:created>
  <dcterms:modified xsi:type="dcterms:W3CDTF">2009-02-24T20:21:06Z</dcterms:modified>
</cp:coreProperties>
</file>