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en.wikipedia.org/wiki/Statue_of_Liberty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Gregorian_calendar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en.wikipedia.org/wiki/Turkey_dinn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en.wikipedia.org/wiki/National_poe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Outlaw" TargetMode="External"/><Relationship Id="rId7" Type="http://schemas.openxmlformats.org/officeDocument/2006/relationships/image" Target="../media/image36.png"/><Relationship Id="rId2" Type="http://schemas.openxmlformats.org/officeDocument/2006/relationships/hyperlink" Target="http://en.wikipedia.org/wiki/Her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Swordsman" TargetMode="External"/><Relationship Id="rId5" Type="http://schemas.openxmlformats.org/officeDocument/2006/relationships/hyperlink" Target="http://en.wikipedia.org/wiki/Archery" TargetMode="External"/><Relationship Id="rId4" Type="http://schemas.openxmlformats.org/officeDocument/2006/relationships/hyperlink" Target="http://en.wikipedia.org/wiki/English_folklore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Hard_Times" TargetMode="External"/><Relationship Id="rId3" Type="http://schemas.openxmlformats.org/officeDocument/2006/relationships/hyperlink" Target="http://en.wikipedia.org/wiki/The_Pickwick_Papers" TargetMode="External"/><Relationship Id="rId7" Type="http://schemas.openxmlformats.org/officeDocument/2006/relationships/hyperlink" Target="http://en.wikipedia.org/wiki/Bleak_House" TargetMode="External"/><Relationship Id="rId2" Type="http://schemas.openxmlformats.org/officeDocument/2006/relationships/hyperlink" Target="http://en.wikipedia.org/wiki/Victorian_perio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David_Copperfield" TargetMode="External"/><Relationship Id="rId11" Type="http://schemas.openxmlformats.org/officeDocument/2006/relationships/image" Target="../media/image37.jpeg"/><Relationship Id="rId5" Type="http://schemas.openxmlformats.org/officeDocument/2006/relationships/hyperlink" Target="http://en.wikipedia.org/wiki/A_Christmas_Carol" TargetMode="External"/><Relationship Id="rId10" Type="http://schemas.openxmlformats.org/officeDocument/2006/relationships/hyperlink" Target="http://en.wikipedia.org/wiki/Great_Expectations" TargetMode="External"/><Relationship Id="rId4" Type="http://schemas.openxmlformats.org/officeDocument/2006/relationships/hyperlink" Target="http://en.wikipedia.org/wiki/Oliver_Twist" TargetMode="External"/><Relationship Id="rId9" Type="http://schemas.openxmlformats.org/officeDocument/2006/relationships/hyperlink" Target="http://en.wikipedia.org/wiki/A_Tale_of_Two_Cities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en.wikipedia.org/wiki/Metropolitan_borough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://en.wikipedia.org/wiki/City_status_in_the_United_Kingd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hyperlink" Target="http://en.wikipedia.org/wiki/England" TargetMode="External"/><Relationship Id="rId4" Type="http://schemas.openxmlformats.org/officeDocument/2006/relationships/hyperlink" Target="http://en.wikipedia.org/wiki/West_Midlands_(county)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Great Britain</a:t>
            </a:r>
            <a:br>
              <a:rPr lang="en-US" dirty="0" smtClean="0"/>
            </a:br>
            <a:r>
              <a:rPr lang="en-US" dirty="0" smtClean="0"/>
              <a:t>USA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states has the USA?</a:t>
            </a:r>
            <a:endParaRPr lang="ru-RU" dirty="0"/>
          </a:p>
        </p:txBody>
      </p:sp>
      <p:pic>
        <p:nvPicPr>
          <p:cNvPr id="4" name="Содержимое 3" descr="Map_of_USA_with_state_names_2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6375" y="1948656"/>
            <a:ext cx="5759921" cy="356229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form of the USA</a:t>
            </a:r>
            <a:endParaRPr lang="ru-RU" dirty="0"/>
          </a:p>
        </p:txBody>
      </p:sp>
      <p:pic>
        <p:nvPicPr>
          <p:cNvPr id="4" name="Содержимое 3" descr="Capitol_Building_Full_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3510390" cy="1512168"/>
          </a:xfrm>
        </p:spPr>
      </p:pic>
      <p:pic>
        <p:nvPicPr>
          <p:cNvPr id="25602" name="Picture 2" descr="http://upload.wikimedia.org/wikipedia/commons/thumb/a/af/WhiteHouseSouthFacade.JPG/115px-WhiteHouseSouthFaca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556792"/>
            <a:ext cx="2532984" cy="1872208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d/d8/USSupremeCourtWestFacade.JPG/120px-USSupremeCourtWestFaca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005064"/>
            <a:ext cx="2592288" cy="1836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the </a:t>
            </a:r>
            <a:r>
              <a:rPr lang="en-US" dirty="0" smtClean="0"/>
              <a:t> </a:t>
            </a:r>
            <a:r>
              <a:rPr lang="en-US" dirty="0" smtClean="0">
                <a:hlinkClick r:id="rId2" tooltip="Statue of Liberty"/>
              </a:rPr>
              <a:t>Statue of </a:t>
            </a:r>
            <a:r>
              <a:rPr lang="en-US" dirty="0" smtClean="0">
                <a:hlinkClick r:id="rId2" tooltip="Statue of Liberty"/>
              </a:rPr>
              <a:t>Liberty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" name="Содержимое 3" descr="Liberty-statue-from-below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55776" y="1844824"/>
            <a:ext cx="3575976" cy="268198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r>
              <a:rPr lang="en-US" dirty="0" smtClean="0"/>
              <a:t>Celebrates beginning of the </a:t>
            </a:r>
            <a:r>
              <a:rPr lang="en-US" dirty="0" smtClean="0">
                <a:hlinkClick r:id="rId2" tooltip="Gregorian calendar"/>
              </a:rPr>
              <a:t>Gregorian calendar</a:t>
            </a:r>
            <a:r>
              <a:rPr lang="en-US" dirty="0" smtClean="0"/>
              <a:t> year. Festivities include counting down to midnight (12:00 AM) on the preceding night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symbol is the </a:t>
            </a:r>
            <a:r>
              <a:rPr lang="en-US" dirty="0" smtClean="0"/>
              <a:t>pumpkin</a:t>
            </a:r>
            <a:endParaRPr lang="ru-RU" dirty="0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772816"/>
            <a:ext cx="2808312" cy="2106234"/>
          </a:xfrm>
        </p:spPr>
      </p:pic>
      <p:pic>
        <p:nvPicPr>
          <p:cNvPr id="27650" name="Picture 2" descr="http://stimka.ru/uploads/posts/2010-10/Stimka.ru_1287923050_a6d5cd9488b87f31cac0f2127cc7f21c_970117b5f645df1c6dff066891f7dc3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00808"/>
            <a:ext cx="3256439" cy="4345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holiday on the July,4</a:t>
            </a:r>
            <a:endParaRPr lang="ru-RU" dirty="0"/>
          </a:p>
        </p:txBody>
      </p:sp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4097735" cy="3168352"/>
          </a:xfrm>
        </p:spPr>
      </p:pic>
      <p:pic>
        <p:nvPicPr>
          <p:cNvPr id="30722" name="Picture 2" descr="http://im2-tub-ru.yandex.net/i?id=284889385-63-72&amp;n=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636912"/>
            <a:ext cx="2157360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the Labor Day?</a:t>
            </a:r>
            <a:endParaRPr lang="ru-RU" dirty="0"/>
          </a:p>
        </p:txBody>
      </p:sp>
      <p:pic>
        <p:nvPicPr>
          <p:cNvPr id="4" name="Содержимое 3" descr="i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3352692" cy="2592288"/>
          </a:xfrm>
        </p:spPr>
      </p:pic>
      <p:pic>
        <p:nvPicPr>
          <p:cNvPr id="31746" name="Picture 2" descr="http://im0-tub-ru.yandex.net/i?id=494018740-15-72&amp;n=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861048"/>
            <a:ext cx="3923928" cy="2392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Traditionally includes the sharing of a </a:t>
            </a:r>
            <a:r>
              <a:rPr lang="en-US" u="sng" dirty="0" smtClean="0">
                <a:hlinkClick r:id="rId2" tooltip="Turkey dinner"/>
              </a:rPr>
              <a:t>turkey dinner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i (6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916832"/>
            <a:ext cx="3189474" cy="3168352"/>
          </a:xfrm>
        </p:spPr>
      </p:pic>
      <p:pic>
        <p:nvPicPr>
          <p:cNvPr id="32774" name="Picture 6" descr="http://galeri.milliyet.com.tr/2008/12/2Internetten_seckiler____111/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9350" y="1772816"/>
            <a:ext cx="3814321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English writer, </a:t>
            </a:r>
            <a:r>
              <a:rPr lang="en-US" dirty="0" smtClean="0"/>
              <a:t> often called the </a:t>
            </a:r>
            <a:r>
              <a:rPr lang="en-US" dirty="0" smtClean="0">
                <a:hlinkClick r:id="rId2" tooltip="National poet"/>
              </a:rPr>
              <a:t>national poet</a:t>
            </a:r>
            <a:r>
              <a:rPr lang="en-US" dirty="0" smtClean="0"/>
              <a:t> of England</a:t>
            </a:r>
            <a:endParaRPr lang="ru-RU" dirty="0"/>
          </a:p>
        </p:txBody>
      </p:sp>
      <p:pic>
        <p:nvPicPr>
          <p:cNvPr id="4" name="Содержимое 3" descr="182px-William_Shakespeare_Chandos_Portrai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43808" y="2276872"/>
            <a:ext cx="2736304" cy="350307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greatest actors</a:t>
            </a:r>
            <a:endParaRPr lang="ru-RU" dirty="0"/>
          </a:p>
        </p:txBody>
      </p:sp>
      <p:pic>
        <p:nvPicPr>
          <p:cNvPr id="4" name="Содержимое 3" descr="200px-Charlie_Chapl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2348880"/>
            <a:ext cx="2808312" cy="351039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flag of Great Britain</a:t>
            </a:r>
            <a:endParaRPr lang="ru-RU" dirty="0"/>
          </a:p>
        </p:txBody>
      </p:sp>
      <p:pic>
        <p:nvPicPr>
          <p:cNvPr id="4" name="Содержимое 3" descr="x_9f200e8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39296" y="1600201"/>
            <a:ext cx="2527176" cy="1684784"/>
          </a:xfrm>
        </p:spPr>
      </p:pic>
      <p:pic>
        <p:nvPicPr>
          <p:cNvPr id="1026" name="Picture 2" descr="http://cs10859.userapi.com/u8620368/-5/x_fb0c7f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365104"/>
            <a:ext cx="3024335" cy="2016224"/>
          </a:xfrm>
          <a:prstGeom prst="rect">
            <a:avLst/>
          </a:prstGeom>
          <a:noFill/>
        </p:spPr>
      </p:pic>
      <p:pic>
        <p:nvPicPr>
          <p:cNvPr id="1028" name="Picture 4" descr="http://im8-tub-ru.yandex.net/i?id=191845709-5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73016"/>
            <a:ext cx="4680520" cy="2808312"/>
          </a:xfrm>
          <a:prstGeom prst="rect">
            <a:avLst/>
          </a:prstGeom>
          <a:noFill/>
        </p:spPr>
      </p:pic>
      <p:pic>
        <p:nvPicPr>
          <p:cNvPr id="1030" name="Picture 6" descr="http://im2-tub-ru.yandex.net/i?id=323954183-3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628800"/>
            <a:ext cx="233362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He is </a:t>
            </a:r>
            <a:r>
              <a:rPr lang="en-US" sz="3600" dirty="0" smtClean="0"/>
              <a:t>an </a:t>
            </a:r>
            <a:r>
              <a:rPr lang="en-US" sz="3600" dirty="0" smtClean="0">
                <a:hlinkClick r:id="rId2" tooltip="Hero"/>
              </a:rPr>
              <a:t>heroic</a:t>
            </a:r>
            <a:r>
              <a:rPr lang="en-US" sz="3600" dirty="0" smtClean="0"/>
              <a:t> </a:t>
            </a:r>
            <a:r>
              <a:rPr lang="en-US" sz="3600" dirty="0" smtClean="0">
                <a:hlinkClick r:id="rId3" tooltip="Outlaw"/>
              </a:rPr>
              <a:t>outlaw</a:t>
            </a:r>
            <a:r>
              <a:rPr lang="en-US" sz="3600" dirty="0" smtClean="0"/>
              <a:t> in </a:t>
            </a:r>
            <a:r>
              <a:rPr lang="en-US" sz="3600" dirty="0" smtClean="0">
                <a:hlinkClick r:id="rId4" tooltip="English folklore"/>
              </a:rPr>
              <a:t>English folklore</a:t>
            </a:r>
            <a:r>
              <a:rPr lang="en-US" sz="3600" dirty="0" smtClean="0"/>
              <a:t>, a highly skilled </a:t>
            </a:r>
            <a:r>
              <a:rPr lang="en-US" sz="3600" dirty="0" smtClean="0">
                <a:hlinkClick r:id="rId5" tooltip="Archery"/>
              </a:rPr>
              <a:t>archer</a:t>
            </a:r>
            <a:r>
              <a:rPr lang="en-US" sz="3600" dirty="0" smtClean="0"/>
              <a:t> and </a:t>
            </a:r>
            <a:r>
              <a:rPr lang="en-US" sz="3600" u="sng" dirty="0" smtClean="0">
                <a:hlinkClick r:id="rId6" tooltip="Swordsman"/>
              </a:rPr>
              <a:t>swordsman</a:t>
            </a:r>
            <a:r>
              <a:rPr lang="en-US" sz="3600" dirty="0" smtClean="0"/>
              <a:t>.</a:t>
            </a:r>
            <a:r>
              <a:rPr lang="en-US" sz="3600" dirty="0" smtClean="0"/>
              <a:t> </a:t>
            </a:r>
            <a:r>
              <a:rPr lang="en-US" sz="3600" dirty="0" smtClean="0"/>
              <a:t>He </a:t>
            </a:r>
            <a:r>
              <a:rPr lang="en-US" sz="3600" dirty="0" smtClean="0"/>
              <a:t>has become </a:t>
            </a:r>
            <a:r>
              <a:rPr lang="en-US" sz="3600" dirty="0" smtClean="0"/>
              <a:t>known since </a:t>
            </a:r>
            <a:r>
              <a:rPr lang="en-US" sz="3600" dirty="0" smtClean="0"/>
              <a:t>the beginning of the 19th </a:t>
            </a:r>
            <a:r>
              <a:rPr lang="en-US" sz="3600" dirty="0" smtClean="0"/>
              <a:t>century.</a:t>
            </a:r>
            <a:endParaRPr lang="ru-RU" sz="3600" dirty="0"/>
          </a:p>
        </p:txBody>
      </p:sp>
      <p:pic>
        <p:nvPicPr>
          <p:cNvPr id="4" name="Содержимое 3" descr="150px-Robin_shoots_with_sir_Guy_by_Louis_Rhead_1912.pn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2051720" y="2636912"/>
            <a:ext cx="2664296" cy="3925395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Autofit/>
          </a:bodyPr>
          <a:lstStyle/>
          <a:p>
            <a:r>
              <a:rPr lang="en-US" sz="2400" dirty="0" smtClean="0"/>
              <a:t>He was an English writer and social critic. e created some of the world's most memorable fictional characters and is generally regarded as the greatest novelist of the </a:t>
            </a:r>
            <a:r>
              <a:rPr lang="en-US" sz="2400" dirty="0" smtClean="0">
                <a:hlinkClick r:id="rId2" tooltip="Victorian period"/>
              </a:rPr>
              <a:t>Victorian period</a:t>
            </a:r>
            <a:r>
              <a:rPr lang="en-US" sz="2400" dirty="0" smtClean="0"/>
              <a:t>.  The publication  are  </a:t>
            </a:r>
            <a:r>
              <a:rPr lang="en-US" sz="2400" i="1" u="sng" dirty="0" smtClean="0">
                <a:hlinkClick r:id="rId3" tooltip="The Pickwick Papers"/>
              </a:rPr>
              <a:t>The Pickwick </a:t>
            </a:r>
            <a:r>
              <a:rPr lang="en-US" sz="2400" i="1" u="sng" dirty="0" smtClean="0">
                <a:hlinkClick r:id="rId3" tooltip="The Pickwick Papers"/>
              </a:rPr>
              <a:t>Papers</a:t>
            </a:r>
            <a:r>
              <a:rPr lang="en-US" sz="2400" dirty="0" smtClean="0"/>
              <a:t>, </a:t>
            </a:r>
            <a:r>
              <a:rPr lang="en-US" sz="2400" i="1" u="sng" dirty="0" smtClean="0">
                <a:hlinkClick r:id="rId4" tooltip="Oliver Twist"/>
              </a:rPr>
              <a:t>Oliver Twist</a:t>
            </a:r>
            <a:r>
              <a:rPr lang="en-US" sz="2400" dirty="0" smtClean="0"/>
              <a:t>, </a:t>
            </a:r>
            <a:r>
              <a:rPr lang="en-US" sz="2400" i="1" dirty="0" smtClean="0">
                <a:hlinkClick r:id="rId5" tooltip="A Christmas Carol"/>
              </a:rPr>
              <a:t>A Christmas Carol</a:t>
            </a:r>
            <a:r>
              <a:rPr lang="en-US" sz="2400" dirty="0" smtClean="0"/>
              <a:t>, </a:t>
            </a:r>
            <a:r>
              <a:rPr lang="en-US" sz="2400" i="1" dirty="0" smtClean="0">
                <a:hlinkClick r:id="rId6" tooltip="David Copperfield"/>
              </a:rPr>
              <a:t>David Copperfield</a:t>
            </a:r>
            <a:r>
              <a:rPr lang="en-US" sz="2400" dirty="0" smtClean="0"/>
              <a:t>, </a:t>
            </a:r>
            <a:r>
              <a:rPr lang="en-US" sz="2400" i="1" dirty="0" smtClean="0">
                <a:hlinkClick r:id="rId7" tooltip="Bleak House"/>
              </a:rPr>
              <a:t>Bleak House</a:t>
            </a:r>
            <a:r>
              <a:rPr lang="en-US" sz="2400" dirty="0" smtClean="0"/>
              <a:t>, </a:t>
            </a:r>
            <a:r>
              <a:rPr lang="en-US" sz="2400" i="1" dirty="0" smtClean="0">
                <a:hlinkClick r:id="rId8" tooltip="Hard Times"/>
              </a:rPr>
              <a:t>Hard Times</a:t>
            </a:r>
            <a:r>
              <a:rPr lang="en-US" sz="2400" dirty="0" smtClean="0"/>
              <a:t>, </a:t>
            </a:r>
            <a:r>
              <a:rPr lang="en-US" sz="2400" i="1" dirty="0" smtClean="0">
                <a:hlinkClick r:id="rId9" tooltip="A Tale of Two Cities"/>
              </a:rPr>
              <a:t>A Tale of Two </a:t>
            </a:r>
            <a:r>
              <a:rPr lang="en-US" sz="2400" i="1" dirty="0" err="1" smtClean="0">
                <a:hlinkClick r:id="rId9" tooltip="A Tale of Two Cities"/>
              </a:rPr>
              <a:t>Cities</a:t>
            </a:r>
            <a:r>
              <a:rPr lang="en-US" sz="2400" dirty="0" err="1" smtClean="0"/>
              <a:t>,</a:t>
            </a:r>
            <a:r>
              <a:rPr lang="en-US" sz="2400" i="1" dirty="0" err="1" smtClean="0">
                <a:hlinkClick r:id="rId10" tooltip="Great Expectations"/>
              </a:rPr>
              <a:t>Great</a:t>
            </a:r>
            <a:r>
              <a:rPr lang="en-US" sz="2400" i="1" dirty="0" smtClean="0">
                <a:hlinkClick r:id="rId10" tooltip="Great Expectations"/>
              </a:rPr>
              <a:t> Expectations</a:t>
            </a:r>
            <a:endParaRPr lang="ru-RU" sz="2400" dirty="0"/>
          </a:p>
        </p:txBody>
      </p:sp>
      <p:pic>
        <p:nvPicPr>
          <p:cNvPr id="4" name="Содержимое 3" descr="220px-Dickens_Gurney_head.jpg"/>
          <p:cNvPicPr>
            <a:picLocks noGrp="1" noChangeAspect="1"/>
          </p:cNvPicPr>
          <p:nvPr>
            <p:ph idx="1"/>
          </p:nvPr>
        </p:nvPicPr>
        <p:blipFill>
          <a:blip r:embed="rId11" cstate="print"/>
          <a:stretch>
            <a:fillRect/>
          </a:stretch>
        </p:blipFill>
        <p:spPr>
          <a:xfrm>
            <a:off x="4283968" y="3140968"/>
            <a:ext cx="2135480" cy="311585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hoto-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92080" y="3933056"/>
            <a:ext cx="2937651" cy="1973734"/>
          </a:xfrm>
        </p:spPr>
      </p:pic>
      <p:sp>
        <p:nvSpPr>
          <p:cNvPr id="5" name="Прямоугольник 4"/>
          <p:cNvSpPr/>
          <p:nvPr/>
        </p:nvSpPr>
        <p:spPr>
          <a:xfrm>
            <a:off x="683568" y="1412776"/>
            <a:ext cx="59647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What is the official Name of Great Britain?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r>
              <a:rPr lang="en-US" dirty="0" smtClean="0"/>
              <a:t>The island, where is England 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3717032"/>
            <a:ext cx="3312368" cy="218878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is the city?</a:t>
            </a:r>
            <a:br>
              <a:rPr lang="en-US" dirty="0" smtClean="0"/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is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 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tooltip="City status in the United Kingdom"/>
              </a:rPr>
              <a:t>city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and 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 tooltip="Metropolitan borough"/>
              </a:rPr>
              <a:t>metropolitan borough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in the 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 tooltip="West Midlands (county)"/>
              </a:rPr>
              <a:t>West Midlands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of 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5" tooltip="England"/>
              </a:rPr>
              <a:t>England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90px-Escudo_Birmingham.gif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755576" y="3140968"/>
            <a:ext cx="2232248" cy="2777909"/>
          </a:xfrm>
        </p:spPr>
      </p:pic>
      <p:pic>
        <p:nvPicPr>
          <p:cNvPr id="17410" name="Picture 2" descr="Brindleyplace Birmingha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3645024"/>
            <a:ext cx="4084200" cy="2376264"/>
          </a:xfrm>
          <a:prstGeom prst="rect">
            <a:avLst/>
          </a:prstGeom>
          <a:noFill/>
        </p:spPr>
      </p:pic>
      <p:pic>
        <p:nvPicPr>
          <p:cNvPr id="17412" name="Picture 4" descr="http://upload.wikimedia.org/wikipedia/commons/thumb/7/73/St_Philip%27s_Birmingham_vrt.jpg/150px-St_Philip%27s_Birmingham_vr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5816" y="2060848"/>
            <a:ext cx="1428750" cy="1466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city in England, what on the Thames</a:t>
            </a:r>
            <a:endParaRPr lang="ru-RU" dirty="0"/>
          </a:p>
        </p:txBody>
      </p:sp>
      <p:pic>
        <p:nvPicPr>
          <p:cNvPr id="4" name="Содержимое 3" descr="1319729899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2637726" cy="1754088"/>
          </a:xfrm>
        </p:spPr>
      </p:pic>
      <p:pic>
        <p:nvPicPr>
          <p:cNvPr id="20482" name="Picture 2" descr="http://i019.radikal.ru/0907/4c/6ab1e21b98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861048"/>
            <a:ext cx="3360373" cy="2520280"/>
          </a:xfrm>
          <a:prstGeom prst="rect">
            <a:avLst/>
          </a:prstGeom>
          <a:noFill/>
        </p:spPr>
      </p:pic>
      <p:pic>
        <p:nvPicPr>
          <p:cNvPr id="20484" name="Picture 4" descr="http://www.chudolondon.ru/Londonsights_files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17032"/>
            <a:ext cx="3635896" cy="2377761"/>
          </a:xfrm>
          <a:prstGeom prst="rect">
            <a:avLst/>
          </a:prstGeom>
          <a:noFill/>
        </p:spPr>
      </p:pic>
      <p:pic>
        <p:nvPicPr>
          <p:cNvPr id="20486" name="Picture 6" descr="http://cs9549.userapi.com/u65472720/150693265/x_ce87207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538790"/>
            <a:ext cx="2741274" cy="20559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en-US" dirty="0" smtClean="0"/>
              <a:t>The smallest country on the British islands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16832"/>
            <a:ext cx="3065621" cy="2232248"/>
          </a:xfrm>
        </p:spPr>
      </p:pic>
      <p:pic>
        <p:nvPicPr>
          <p:cNvPr id="21506" name="Picture 2" descr="http://im7-tub-ru.yandex.net/i?id=554509106-1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628800"/>
            <a:ext cx="2066925" cy="1428750"/>
          </a:xfrm>
          <a:prstGeom prst="rect">
            <a:avLst/>
          </a:prstGeom>
          <a:noFill/>
        </p:spPr>
      </p:pic>
      <p:pic>
        <p:nvPicPr>
          <p:cNvPr id="21508" name="Picture 4" descr="http://im0-tub-ru.yandex.net/i?id=39983853-1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005064"/>
            <a:ext cx="2592288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Decipher “the USA”</a:t>
            </a:r>
            <a:endParaRPr lang="ru-RU" dirty="0"/>
          </a:p>
        </p:txBody>
      </p:sp>
      <p:pic>
        <p:nvPicPr>
          <p:cNvPr id="4" name="Содержимое 3" descr="boston7_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2784309" cy="2088232"/>
          </a:xfrm>
        </p:spPr>
      </p:pic>
      <p:pic>
        <p:nvPicPr>
          <p:cNvPr id="23554" name="Picture 2" descr="http://im8-tub-ru.yandex.net/i?id=10999977-2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780928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capital of the USA</a:t>
            </a:r>
            <a:endParaRPr lang="ru-RU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5" y="2132856"/>
            <a:ext cx="3072341" cy="2304256"/>
          </a:xfrm>
        </p:spPr>
      </p:pic>
      <p:pic>
        <p:nvPicPr>
          <p:cNvPr id="24578" name="Picture 2" descr="http://www.yunbaozhongxin.com/uppic/20121215105051416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717032"/>
            <a:ext cx="3648405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136</Words>
  <Application>Microsoft Office PowerPoint</Application>
  <PresentationFormat>Экран (4:3)</PresentationFormat>
  <Paragraphs>21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Great Britain USA</vt:lpstr>
      <vt:lpstr>The flag of Great Britain</vt:lpstr>
      <vt:lpstr>Слайд 3</vt:lpstr>
      <vt:lpstr>The island, where is England </vt:lpstr>
      <vt:lpstr>What is the city? It is a city and metropolitan borough in the West Midlands of England.</vt:lpstr>
      <vt:lpstr>The city in England, what on the Thames</vt:lpstr>
      <vt:lpstr>The smallest country on the British islands </vt:lpstr>
      <vt:lpstr>Decipher “the USA”</vt:lpstr>
      <vt:lpstr>The capital of the USA</vt:lpstr>
      <vt:lpstr>How many states has the USA?</vt:lpstr>
      <vt:lpstr>The state form of the USA</vt:lpstr>
      <vt:lpstr>Where is the  Statue of Liberty?</vt:lpstr>
      <vt:lpstr>Celebrates beginning of the Gregorian calendar year. Festivities include counting down to midnight (12:00 AM) on the preceding night</vt:lpstr>
      <vt:lpstr>The symbol is the pumpkin</vt:lpstr>
      <vt:lpstr>What is the holiday on the July,4</vt:lpstr>
      <vt:lpstr>When is the Labor Day?</vt:lpstr>
      <vt:lpstr>Traditionally includes the sharing of a turkey dinner.</vt:lpstr>
      <vt:lpstr>The English writer,  often called the national poet of England</vt:lpstr>
      <vt:lpstr>The greatest actors</vt:lpstr>
      <vt:lpstr>He is an heroic outlaw in English folklore, a highly skilled archer and swordsman. He has become known since the beginning of the 19th century.</vt:lpstr>
      <vt:lpstr>He was an English writer and social critic. e created some of the world's most memorable fictional characters and is generally regarded as the greatest novelist of the Victorian period.  The publication  are  The Pickwick Papers, Oliver Twist, A Christmas Carol, David Copperfield, Bleak House, Hard Times, A Tale of Two Cities,Great Expectations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Britain USA</dc:title>
  <cp:lastModifiedBy>Admin</cp:lastModifiedBy>
  <cp:revision>9</cp:revision>
  <dcterms:modified xsi:type="dcterms:W3CDTF">2013-03-04T19:21:54Z</dcterms:modified>
</cp:coreProperties>
</file>