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56" r:id="rId3"/>
    <p:sldId id="258" r:id="rId4"/>
    <p:sldId id="259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51A24A6-89E4-4BDB-9DD4-BD025826545D}" type="datetimeFigureOut">
              <a:rPr lang="ru-RU" smtClean="0"/>
              <a:pPr/>
              <a:t>31.03.2013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260989-5915-4B03-AA50-D107D20F3F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381000"/>
            <a:ext cx="4358640" cy="1472184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E:\МИР КОНКУРСОВ\Шубина Ю Сергеевна\x_25c47d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76400"/>
            <a:ext cx="3773556" cy="28545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572000" y="304800"/>
            <a:ext cx="4191000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75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Вернисаж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505200" y="4419600"/>
            <a:ext cx="2638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sp>
        <p:nvSpPr>
          <p:cNvPr id="1028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810000" y="5257800"/>
            <a:ext cx="4191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Шубиной Юлии</a:t>
            </a:r>
            <a:endParaRPr lang="ru-RU" sz="36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24000" y="1219200"/>
            <a:ext cx="679873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Представляю вашему вниманию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мои</a:t>
            </a:r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рисунки!!!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2600" y="4114800"/>
            <a:ext cx="633724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них </a:t>
            </a:r>
            <a:r>
              <a:rPr lang="en-US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en-US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вложила </a:t>
            </a:r>
            <a:r>
              <a:rPr lang="en-US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всю</a:t>
            </a:r>
            <a:r>
              <a:rPr lang="en-US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en-US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любовь</a:t>
            </a:r>
            <a:endParaRPr lang="en-US" sz="2800" b="1" i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творчеству !!!</a:t>
            </a:r>
            <a:endParaRPr lang="ru-RU" sz="28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Натюрморт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IMG_077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1447800" y="1524000"/>
            <a:ext cx="34290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953000" y="1600200"/>
            <a:ext cx="3962400" cy="3693319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самая моя первая работа, которую я выполнила  в графическом виде с помощью угля.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это очень сложно с помощью двух цветов: черного и   белого, показать все оттенки данной постановки, где нужно отобразить свет и тень!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было очень интересно  взять в руки уголь, и начать рисовать на чисто белом листе.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было не забываемое  ощущение!!!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вот что получилось в итоге.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98080" cy="1143000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Натюрморт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0" y="1600200"/>
            <a:ext cx="3657600" cy="3970318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так же выполнена графически ,но уже с помощью соуса, и угля.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на первый взгляд кажется простой, но это ошибочное мнение – это  очень кропотливая , и аккуратная работа. Здесь нельзя ошибиться, потому что соус не стирается, если нарисовал неправильную линию, то уже работа будет испорчена.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было очень интересно попробовать эту технику, и научиться рисовать в ней…!!!</a:t>
            </a:r>
          </a:p>
        </p:txBody>
      </p:sp>
      <p:pic>
        <p:nvPicPr>
          <p:cNvPr id="1027" name="Picture 3" descr="D:\jgjfg\SDC10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 b="35714"/>
          <a:stretch>
            <a:fillRect/>
          </a:stretch>
        </p:blipFill>
        <p:spPr bwMode="auto">
          <a:xfrm>
            <a:off x="1066800" y="1905000"/>
            <a:ext cx="4233333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Живопись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1600" y="1752600"/>
            <a:ext cx="3657600" cy="3693319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выполнена в стиле живописи, с помощью акварели и пастели.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рисуешь акварелью, нужно видеть все оттенки, блики, тени.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мой самый любимый стиль, из всех  существующих.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Мне нравится рисовать акварелью, потому что нет ограничений и столько цветов  - с которыми можно играть и воплощать в жизнь…!!!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что получилось!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jgjfg\SDC10008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447800" y="1524000"/>
            <a:ext cx="3581400" cy="4816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98080" cy="1143000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Живопись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D:\jgjfg\SDC10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295400" y="1600200"/>
            <a:ext cx="3600450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5029200" y="1676400"/>
            <a:ext cx="3962400" cy="2585323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так же выполнена с помощью акварели. Данная картина мне очень нравится, я её писала на одном дыхание, мне нравилось, как играют цвета, и как один цвет плавно перетекает в другой. Эту картину я написала за два часа, и даже  не заметила, как они пролетели !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хотелось писать и писать!!!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Живопись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D:\jgjfg\SDC10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3600450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5029200" y="1752600"/>
            <a:ext cx="3886200" cy="3139321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выполнена с помощью гуаши, чёрной и белой. В этой техники довольно интересно писать, и мне понравилось, что я использовала только белый и чёрный,  и с помощью этих красок получались тени, полутени, свет, и в итоге получался объёмный предмет. Данная техника и постановка меня вдохновили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вот что получилось в итоге!!!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1143000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Моя дипломная работа!!!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1" name="Picture 3" descr="D:\фотоапорат\фотки\SDC115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41" t="4762"/>
          <a:stretch>
            <a:fillRect/>
          </a:stretch>
        </p:blipFill>
        <p:spPr bwMode="auto">
          <a:xfrm>
            <a:off x="1219200" y="1295400"/>
            <a:ext cx="50292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Прямоугольник 6"/>
          <p:cNvSpPr/>
          <p:nvPr/>
        </p:nvSpPr>
        <p:spPr>
          <a:xfrm>
            <a:off x="6400800" y="1225689"/>
            <a:ext cx="2438400" cy="4801314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выполнена с помощью гуаши и мастихина.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очень сложная работа, так как она выполняется не кисочкой, а специальной лопаткой –мастихином. Это очень кропотливая работа и требует много усилий. Мне эта работа очень нравится, ведь вдохновение я получила из моего любимого фильма «Сумерки».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09800"/>
            <a:ext cx="749808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внимание!!!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405</TotalTime>
  <Words>414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</vt:lpstr>
      <vt:lpstr>Презентация PowerPoint</vt:lpstr>
      <vt:lpstr>Натюрморт </vt:lpstr>
      <vt:lpstr>Натюрморт</vt:lpstr>
      <vt:lpstr>Живопись</vt:lpstr>
      <vt:lpstr>Живопись</vt:lpstr>
      <vt:lpstr>Живопись</vt:lpstr>
      <vt:lpstr>Моя дипломная работа!!!</vt:lpstr>
      <vt:lpstr>Спасибо  за внимание!!!</vt:lpstr>
    </vt:vector>
  </TitlesOfParts>
  <Company>Wainakh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53</cp:revision>
  <dcterms:created xsi:type="dcterms:W3CDTF">2011-11-20T17:03:21Z</dcterms:created>
  <dcterms:modified xsi:type="dcterms:W3CDTF">2013-03-31T09:54:16Z</dcterms:modified>
</cp:coreProperties>
</file>