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57" r:id="rId4"/>
    <p:sldId id="260" r:id="rId5"/>
    <p:sldId id="261" r:id="rId6"/>
    <p:sldId id="265" r:id="rId7"/>
    <p:sldId id="264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7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B5876E-9930-4E09-883C-FE454F6D5D4C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19CD0D-F76D-4D33-8526-043F355F3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vuch.info/methodlib/378/41086/edit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001 (2)"/>
          <p:cNvPicPr/>
          <p:nvPr/>
        </p:nvPicPr>
        <p:blipFill>
          <a:blip r:embed="rId2" cstate="screen">
            <a:lum contrast="-24000"/>
          </a:blip>
          <a:srcRect/>
          <a:stretch>
            <a:fillRect/>
          </a:stretch>
        </p:blipFill>
        <p:spPr bwMode="auto">
          <a:xfrm>
            <a:off x="1907704" y="2132856"/>
            <a:ext cx="6948264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82296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Особенности сушки ажурного глиняного пласта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568952" cy="129614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Художественная обработка глины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accent3"/>
                </a:solidFill>
              </a:rPr>
              <a:t>Используемая литература:</a:t>
            </a:r>
            <a:br>
              <a:rPr lang="ru-RU" sz="3100" dirty="0" smtClean="0">
                <a:solidFill>
                  <a:schemeClr val="accent3"/>
                </a:solidFill>
              </a:rPr>
            </a:br>
            <a:r>
              <a:rPr lang="ru-RU" sz="3100" dirty="0" smtClean="0">
                <a:solidFill>
                  <a:schemeClr val="accent3"/>
                </a:solidFill>
              </a:rPr>
              <a:t/>
            </a:r>
            <a:br>
              <a:rPr lang="ru-RU" sz="3100" dirty="0" smtClean="0">
                <a:solidFill>
                  <a:schemeClr val="accent3"/>
                </a:solidFill>
              </a:rPr>
            </a:br>
            <a:r>
              <a:rPr lang="ru-RU" sz="3100" dirty="0" smtClean="0">
                <a:solidFill>
                  <a:schemeClr val="accent3"/>
                </a:solidFill>
              </a:rPr>
              <a:t>-  И.Н. Шафикова,  Художественная обработка глины. Технология изготовления декоративного ажурного пласта. Изделия из него. Методическое пособие  -  2008г.</a:t>
            </a:r>
            <a:br>
              <a:rPr lang="ru-RU" sz="3100" dirty="0" smtClean="0">
                <a:solidFill>
                  <a:schemeClr val="accent3"/>
                </a:solidFill>
              </a:rPr>
            </a:br>
            <a:r>
              <a:rPr lang="ru-RU" sz="3100" dirty="0" smtClean="0">
                <a:solidFill>
                  <a:schemeClr val="accent3"/>
                </a:solidFill>
              </a:rPr>
              <a:t/>
            </a:r>
            <a:br>
              <a:rPr lang="ru-RU" sz="3100" dirty="0" smtClean="0">
                <a:solidFill>
                  <a:schemeClr val="accent3"/>
                </a:solidFill>
              </a:rPr>
            </a:br>
            <a:r>
              <a:rPr lang="ru-RU" sz="3100" u="sng" dirty="0" smtClean="0">
                <a:hlinkClick r:id="rId2"/>
              </a:rPr>
              <a:t>http://www.zavuch.info/methodlib/378/41086//edit/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                       </a:t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tx2"/>
                </a:solidFill>
              </a:rPr>
              <a:t>                                                          </a:t>
            </a:r>
            <a:r>
              <a:rPr lang="ru-RU" sz="2200" dirty="0" smtClean="0">
                <a:solidFill>
                  <a:schemeClr val="tx2"/>
                </a:solidFill>
              </a:rPr>
              <a:t>г. Нефтеюганск </a:t>
            </a:r>
            <a:r>
              <a:rPr lang="ru-RU" sz="3100" dirty="0" smtClean="0">
                <a:solidFill>
                  <a:schemeClr val="tx2"/>
                </a:solidFill>
              </a:rPr>
              <a:t/>
            </a:r>
            <a:br>
              <a:rPr lang="ru-RU" sz="3100" dirty="0" smtClean="0">
                <a:solidFill>
                  <a:schemeClr val="tx2"/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>                                                              </a:t>
            </a:r>
            <a:r>
              <a:rPr lang="ru-RU" sz="2000" dirty="0" smtClean="0">
                <a:solidFill>
                  <a:schemeClr val="tx2"/>
                </a:solidFill>
              </a:rPr>
              <a:t>студия «Очаг» 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                                                                                                             2013 г.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Цель:    представление новой       техники лепки ажурного глиняного пласта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12976"/>
            <a:ext cx="8219256" cy="33123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познакомить с техникой изготовления глиняного ажурного пласта;</a:t>
            </a:r>
          </a:p>
          <a:p>
            <a:r>
              <a:rPr lang="ru-RU" dirty="0" smtClean="0"/>
              <a:t>рассказать о технологических особенностях сушки изделий из глиняного ажурного пласта;</a:t>
            </a:r>
          </a:p>
          <a:p>
            <a:r>
              <a:rPr lang="ru-RU" dirty="0" smtClean="0"/>
              <a:t>представить изделия, выполненные в технике ажурного пласта, при неправильной и правильной сушке.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журный пласт Фото. Диана\презентации к конференции\новый год 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62460" y="3140968"/>
            <a:ext cx="4473694" cy="3377200"/>
          </a:xfrm>
          <a:prstGeom prst="rect">
            <a:avLst/>
          </a:prstGeom>
          <a:noFill/>
        </p:spPr>
      </p:pic>
      <p:pic>
        <p:nvPicPr>
          <p:cNvPr id="1026" name="Picture 2" descr="G:\ажурный пласт Фото. Диана\100_40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628800"/>
            <a:ext cx="3710330" cy="4946550"/>
          </a:xfrm>
          <a:prstGeom prst="rect">
            <a:avLst/>
          </a:prstGeom>
          <a:noFill/>
        </p:spPr>
      </p:pic>
      <p:pic>
        <p:nvPicPr>
          <p:cNvPr id="14" name="Picture 3" descr="G:\ажурный пласт Фото. Диана\100_40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748464" cy="135416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C000"/>
                </a:solidFill>
              </a:rPr>
              <a:t>Технология ажурного пласта уникальна,      трудоемка.  Но изделия из него очень красивы! 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/>
                </a:solidFill>
              </a:rPr>
              <a:t>Набирание ажурного пласта</a:t>
            </a:r>
            <a:endParaRPr lang="ru-RU" sz="3600" dirty="0">
              <a:solidFill>
                <a:schemeClr val="accent3"/>
              </a:solidFill>
            </a:endParaRPr>
          </a:p>
        </p:txBody>
      </p:sp>
      <p:pic>
        <p:nvPicPr>
          <p:cNvPr id="3075" name="Picture 3" descr="G:\ажурный пласт Фото. Диана\100_40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8" name="Содержимое 11" descr="фото пособие 061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908720"/>
            <a:ext cx="7704856" cy="578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G:\ажурный пласт Фото. Диана\100_4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8640"/>
            <a:ext cx="8640960" cy="6462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Раскатка глиняного пласта</a:t>
            </a:r>
            <a:endParaRPr lang="ru-RU" dirty="0"/>
          </a:p>
        </p:txBody>
      </p:sp>
      <p:pic>
        <p:nvPicPr>
          <p:cNvPr id="2" name="Picture 2" descr="G:\ажурный пласт Фото. Диана\100_40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2646"/>
            <a:ext cx="8712968" cy="6354706"/>
          </a:xfrm>
          <a:prstGeom prst="rect">
            <a:avLst/>
          </a:prstGeom>
          <a:noFill/>
        </p:spPr>
      </p:pic>
      <p:pic>
        <p:nvPicPr>
          <p:cNvPr id="3" name="Рисунок 2" descr="фото пособие 024"/>
          <p:cNvPicPr/>
          <p:nvPr/>
        </p:nvPicPr>
        <p:blipFill>
          <a:blip r:embed="rId3" cstate="screen">
            <a:lum contrast="-12000"/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600200"/>
            <a:ext cx="7848872" cy="4421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7" descr="фото пособие 025"/>
          <p:cNvPicPr>
            <a:picLocks/>
          </p:cNvPicPr>
          <p:nvPr/>
        </p:nvPicPr>
        <p:blipFill>
          <a:blip r:embed="rId4" cstate="screen">
            <a:lum contrast="-6000"/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Сушка готового  изделия из глиняного пласта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Главное правило сушки:</a:t>
            </a:r>
            <a:r>
              <a:rPr lang="ru-RU" b="1" i="1" dirty="0" smtClean="0"/>
              <a:t>  </a:t>
            </a:r>
          </a:p>
          <a:p>
            <a:pPr>
              <a:buNone/>
            </a:pPr>
            <a:r>
              <a:rPr lang="ru-RU" b="1" i="1" dirty="0" smtClean="0"/>
              <a:t>    Процесс сушки должен проходить достаточно медленно и в определенной среде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dirty="0" smtClean="0"/>
              <a:t>Определенная среда создается при обертывании изделия полувлажными кусками ткани несколько слоев или  слоями газет. </a:t>
            </a:r>
          </a:p>
          <a:p>
            <a:r>
              <a:rPr lang="ru-RU" dirty="0" smtClean="0"/>
              <a:t>Изделие выставляется в места, где нет сквозняков на срок от 2 дней до 2 недель (зависит от толщины стенок, размеров изделия) до полного высыхания.</a:t>
            </a:r>
          </a:p>
          <a:p>
            <a:endParaRPr lang="ru-RU" dirty="0" smtClean="0"/>
          </a:p>
          <a:p>
            <a:r>
              <a:rPr lang="ru-RU" b="1" i="1" dirty="0" smtClean="0"/>
              <a:t>Неправильно выставленные на сушку изделия деформируются или растрескиваются.</a:t>
            </a:r>
            <a:r>
              <a:rPr lang="ru-RU" i="1" dirty="0" smtClean="0"/>
              <a:t> </a:t>
            </a:r>
            <a:r>
              <a:rPr lang="ru-RU" b="1" i="1" dirty="0" smtClean="0"/>
              <a:t>                 </a:t>
            </a:r>
            <a:endParaRPr lang="ru-RU" i="1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Неправильно высушенное изделие из ажурного пласта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6" name="Содержимое 5" descr="P326028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284984"/>
            <a:ext cx="4038600" cy="3028950"/>
          </a:xfrm>
        </p:spPr>
      </p:pic>
      <p:pic>
        <p:nvPicPr>
          <p:cNvPr id="7" name="Содержимое 6" descr="P326028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3797144" y="1467552"/>
            <a:ext cx="6054825" cy="421708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пособие 02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20124" y="1812412"/>
            <a:ext cx="5346477" cy="425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фото пособие 03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32288" y="1852488"/>
            <a:ext cx="5490493" cy="403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3"/>
                </a:solidFill>
              </a:rPr>
              <a:t>Подготовка вылепленного изделия к сушке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604448" y="6237312"/>
            <a:ext cx="82352" cy="7204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DSC054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98120" y="260648"/>
            <a:ext cx="4104456" cy="5472608"/>
          </a:xfrm>
          <a:prstGeom prst="rect">
            <a:avLst/>
          </a:prstGeom>
        </p:spPr>
      </p:pic>
      <p:pic>
        <p:nvPicPr>
          <p:cNvPr id="2051" name="Picture 3" descr="G:\ажурный пласт Фото. Диана\презентации к конференции\DSC054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988" y="908720"/>
            <a:ext cx="4266474" cy="568863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64288" y="5373216"/>
            <a:ext cx="1522512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G:\ажурный пласт Фото. Диана\презентации к конференции\DSC052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15263"/>
            <a:ext cx="8750093" cy="645409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4618856" cy="778098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Студия «Очаг»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DD7E0E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223</TotalTime>
  <Words>165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Особенности сушки ажурного глиняного пласта</vt:lpstr>
      <vt:lpstr>Цель:    представление новой       техники лепки ажурного глиняного пласта</vt:lpstr>
      <vt:lpstr>Технология ажурного пласта уникальна,      трудоемка.  Но изделия из него очень красивы! </vt:lpstr>
      <vt:lpstr>Набирание ажурного пласта</vt:lpstr>
      <vt:lpstr>Раскатка глиняного пласта</vt:lpstr>
      <vt:lpstr>Сушка готового  изделия из глиняного пласта</vt:lpstr>
      <vt:lpstr>Неправильно высушенное изделие из ажурного пласта</vt:lpstr>
      <vt:lpstr>Подготовка вылепленного изделия к сушке</vt:lpstr>
      <vt:lpstr>Студия «Очаг»</vt:lpstr>
      <vt:lpstr>Используемая литература:  -  И.Н. Шафикова,  Художественная обработка глины. Технология изготовления декоративного ажурного пласта. Изделия из него. Методическое пособие  -  2008г.  http://www.zavuch.info/methodlib/378/41086//edit/                                                                                        г. Нефтеюганск                                                                студия «Очаг»                                                                                                                2013 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сушки ажурного пласта</dc:title>
  <dc:creator>user</dc:creator>
  <cp:lastModifiedBy>user</cp:lastModifiedBy>
  <cp:revision>27</cp:revision>
  <dcterms:created xsi:type="dcterms:W3CDTF">2013-03-24T02:29:57Z</dcterms:created>
  <dcterms:modified xsi:type="dcterms:W3CDTF">2013-04-01T02:31:38Z</dcterms:modified>
</cp:coreProperties>
</file>