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5" autoAdjust="0"/>
  </p:normalViewPr>
  <p:slideViewPr>
    <p:cSldViewPr>
      <p:cViewPr varScale="1">
        <p:scale>
          <a:sx n="84" d="100"/>
          <a:sy n="84" d="100"/>
        </p:scale>
        <p:origin x="-1402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99485-1A6D-4460-BA2C-6C87180B0D01}" type="datetimeFigureOut">
              <a:rPr lang="ru-RU" smtClean="0"/>
              <a:t>16.02.2013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7F683-F0DD-41BD-8F43-EB183C155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101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F683-F0DD-41BD-8F43-EB183C15543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40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90C2241-564B-4E3E-AAFD-991127B71C2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BAE0E3-ADB9-46FA-B011-FA5C0A4CBC3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фв\Desktop\фото\фото музыка\Новая папка\прочее\ринтоны\Новая папка\Favorites\Pictures\2012_01_31\IMG_23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32" y="1556792"/>
            <a:ext cx="332140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3311" y="188640"/>
            <a:ext cx="7272808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Якутские национальные блюда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4791" y="4077072"/>
            <a:ext cx="4608512" cy="12241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Выполнил ученик 3 «В» класса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Бурнашев Кирилл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фв\Desktop\фото\фото музыка\Новая папка\прочее\ринтоны\Новая папка\Favorites\Pictures\2012_01_31\IMG_23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835" y="1556792"/>
            <a:ext cx="381642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фв\Desktop\саха а4а\kOM3cT0PzA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71" y="4293096"/>
            <a:ext cx="3321164" cy="183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772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7467600" cy="4525963"/>
          </a:xfrm>
        </p:spPr>
        <p:txBody>
          <a:bodyPr/>
          <a:lstStyle/>
          <a:p>
            <a:pPr marL="36576" indent="0">
              <a:buNone/>
            </a:pPr>
            <a:r>
              <a:rPr lang="ru-RU" dirty="0" smtClean="0"/>
              <a:t>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Керчэх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– одно из любимых традиционных блюд якутов и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подаетя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обычно к завтраку вместо масла к лепешке или хлебу.</a:t>
            </a:r>
          </a:p>
          <a:p>
            <a:pPr marL="36576" indent="0">
              <a:buNone/>
            </a:pPr>
            <a:endParaRPr lang="ru-RU" dirty="0"/>
          </a:p>
        </p:txBody>
      </p:sp>
      <p:pic>
        <p:nvPicPr>
          <p:cNvPr id="4" name="Рисунок 3" descr="C:\Users\фв\Desktop\саха а4а\_Evy0maHbg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3456384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фв\Desktop\саха а4а\1350213565_42_imag08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72816"/>
            <a:ext cx="3528392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149080"/>
            <a:ext cx="21602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При желании из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керчэха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можно сделать превосходное якутское мороженое - “мартышки”. </a:t>
            </a:r>
          </a:p>
        </p:txBody>
      </p:sp>
      <p:pic>
        <p:nvPicPr>
          <p:cNvPr id="7" name="Рисунок 6" descr="C:\Users\фв\Desktop\саха а4а\GRtBWm0HuL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93096"/>
            <a:ext cx="2140874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7098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7467600" cy="45259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Якутия славится ценными сортами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рыбы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 На столе у каждого якута всегда есть карась либо жареный, либо уха. </a:t>
            </a:r>
          </a:p>
        </p:txBody>
      </p:sp>
      <p:pic>
        <p:nvPicPr>
          <p:cNvPr id="5" name="Рисунок 4" descr="C:\Users\фв\Desktop\саха а4а\k-JVv8bWFH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65104"/>
            <a:ext cx="3256368" cy="2071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фв\Desktop\саха а4а\image-17-0-161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633670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фв\Desktop\саха а4а\i-773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952" y="4365105"/>
            <a:ext cx="3080336" cy="2071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352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7467600" cy="4525963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Строганина из лучшей рыбы – нельмы,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чира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омуля – это экзотично, необычайно вкусно и полезно для здоровья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r>
              <a:rPr lang="ru-RU" dirty="0"/>
              <a:t>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Она обычно употребляется в пищу с острой приправой из колбы (черемши), ложечника (подобие хрена) и сараны (луковое растение).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C:\Users\фв\Desktop\саха а4а\408567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032448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фв\Desktop\саха а4а\stroganin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45024"/>
            <a:ext cx="2772011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3554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5832648" cy="452596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Очень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популярен в Якутии салат из замороженной рыбы “Индигирка”.</a:t>
            </a:r>
          </a:p>
          <a:p>
            <a:endParaRPr lang="ru-RU" dirty="0"/>
          </a:p>
        </p:txBody>
      </p:sp>
      <p:pic>
        <p:nvPicPr>
          <p:cNvPr id="4" name="Рисунок 3" descr="C:\Users\фв\Desktop\саха а4а\599_origin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08" y="1844824"/>
            <a:ext cx="3101020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фв\Desktop\саха а4а\lPiv_hdqcaM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44824"/>
            <a:ext cx="2952328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6247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Минньигэстик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а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аан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!!!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 descr="C:\Users\фв\Desktop\саха а4а\x_bceb56a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5976664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790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фв\Desktop\саха а4а\iciOMEoHDN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52936"/>
            <a:ext cx="6912768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6632"/>
            <a:ext cx="7467600" cy="4525963"/>
          </a:xfrm>
        </p:spPr>
        <p:txBody>
          <a:bodyPr/>
          <a:lstStyle/>
          <a:p>
            <a:pPr marL="36576" indent="0" algn="just">
              <a:buNone/>
            </a:pP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Якутская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кухня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– традиционная кухня Якутии, в основе которой лежат исторически сложившиеся многовековые традиции с культурными влияниями северных народов (эвенов, эвенков, чукчей), а также русских.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6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3347"/>
            <a:ext cx="7467600" cy="4525963"/>
          </a:xfrm>
        </p:spPr>
        <p:txBody>
          <a:bodyPr/>
          <a:lstStyle/>
          <a:p>
            <a:pPr marL="36576" lvl="0" indent="0" algn="just">
              <a:buNone/>
            </a:pPr>
            <a:r>
              <a:rPr lang="ru-RU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Основу якутской кухни составляют мясные, молочные и рыбные блюда. Они вкусны, аппетитны и питательны – это как раз то, что нужно на </a:t>
            </a:r>
            <a:r>
              <a:rPr lang="ru-RU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севере.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мяса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пищу традиционно употребляется говядина, оленина, в большом почете конина и пернатая дичь.</a:t>
            </a:r>
          </a:p>
          <a:p>
            <a:pPr marL="36576" indent="0">
              <a:buNone/>
            </a:pP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C:\Users\фв\Desktop\саха а4а\1245854569_files_633324449187475000_eda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2592288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фв\Desktop\саха а4а\biser.info_4753894254b9dfdba43b4e_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411936"/>
            <a:ext cx="2857500" cy="1137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фв\Desktop\саха а4а\i2hC13cgyh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945" y="3480533"/>
            <a:ext cx="2552065" cy="3069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фв\Desktop\саха а4а\1317374313_jakutskaja_kukhnja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496468"/>
            <a:ext cx="2857500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060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фв\Desktop\саха а4а\egwfSDxfM6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3312368" cy="21358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3816424" cy="360040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 реберной части конины и говядины можно приготовить разнообразные вкусные блюда, популярное блюдо из ребер в Якутии известны под названием “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ойогос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”.</a:t>
            </a:r>
          </a:p>
          <a:p>
            <a:endParaRPr lang="ru-RU" dirty="0"/>
          </a:p>
        </p:txBody>
      </p:sp>
      <p:pic>
        <p:nvPicPr>
          <p:cNvPr id="4" name="Рисунок 3" descr="C:\Users\фв\Desktop\саха а4а\X0ZIFjGKqew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8640"/>
            <a:ext cx="3888432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211960" y="3717032"/>
            <a:ext cx="43204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ru-RU" sz="3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 </a:t>
            </a:r>
            <a:r>
              <a:rPr lang="ru-RU" sz="30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говяжей</a:t>
            </a:r>
            <a:r>
              <a:rPr lang="ru-RU" sz="3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или лошадиной крови получается “</a:t>
            </a:r>
            <a:r>
              <a:rPr lang="ru-RU" sz="30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хаан</a:t>
            </a:r>
            <a:r>
              <a:rPr lang="ru-RU" sz="3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” — якутская кровяная колбаса.</a:t>
            </a:r>
            <a:endParaRPr lang="ru-RU" sz="3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534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7"/>
            <a:ext cx="4032448" cy="4464496"/>
          </a:xfrm>
        </p:spPr>
        <p:txBody>
          <a:bodyPr/>
          <a:lstStyle/>
          <a:p>
            <a:pPr marL="36576" indent="0">
              <a:buNone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Изюминкой приготовления многих блюд является употребление в пищу сырого или полусырого мяса.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C:\Users\фв\Desktop\саха а4а\otvarnoe-myaso-recep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291"/>
            <a:ext cx="3168352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094565" y="2888624"/>
            <a:ext cx="39239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ru-RU" sz="3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Настоящим лакомством для якута является замороженная печень жеребятины. Печень в таком виде очень полезна при анемии. </a:t>
            </a:r>
            <a:endParaRPr lang="ru-RU" sz="3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C:\Users\фв\Desktop\саха а4а\замороженная печень жеребятины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3384376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7070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7467600" cy="4525963"/>
          </a:xfrm>
        </p:spPr>
        <p:txBody>
          <a:bodyPr/>
          <a:lstStyle/>
          <a:p>
            <a:pPr marL="36576" indent="0">
              <a:buNone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 отварных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кишков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конины делают превосходное блюдо “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хатта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”, также вкусна фаршированная слепая кишка “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симии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мунурдах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”. </a:t>
            </a:r>
          </a:p>
          <a:p>
            <a:endParaRPr lang="ru-RU" dirty="0"/>
          </a:p>
        </p:txBody>
      </p:sp>
      <p:pic>
        <p:nvPicPr>
          <p:cNvPr id="4" name="Рисунок 3" descr="C:\Users\фв\Desktop\саха а4а\хатта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3406"/>
            <a:ext cx="5040560" cy="224148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491880" y="434131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 indent="0">
              <a:buNone/>
            </a:pPr>
            <a:r>
              <a:rPr lang="ru-RU" sz="3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основном композиции мясных блюд это отварное мясо. </a:t>
            </a:r>
            <a:endParaRPr lang="ru-RU" sz="3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C:\Users\фв\Desktop\саха а4а\kopilka124-300x26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21088"/>
            <a:ext cx="3096344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1116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7467600" cy="4525963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Молочные якутские продукты – очень разнообразны. Молочные блюда делаются из молока, сливок и сметаны. 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C:\Users\фв\Desktop\саха а4а\imag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2664296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5276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7467600" cy="4525963"/>
          </a:xfrm>
        </p:spPr>
        <p:txBody>
          <a:bodyPr/>
          <a:lstStyle/>
          <a:p>
            <a:pPr marL="36576" indent="0">
              <a:buNone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Кумыс – традиционный якутский кисломолочный напиток, который готовится из кобыльего молока. Якутский кумыс отличается крепостью в отличие от других, обладает оригинальным вкусом и придает силу. Кумыс пьют в праздник лета в честь божеств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Айыы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и возрождения природы.</a:t>
            </a:r>
          </a:p>
          <a:p>
            <a:endParaRPr lang="ru-RU" dirty="0"/>
          </a:p>
        </p:txBody>
      </p:sp>
      <p:pic>
        <p:nvPicPr>
          <p:cNvPr id="4" name="Рисунок 3" descr="C:\Users\фв\Desktop\саха а4а\normal_42_roy_djons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384376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фв\Desktop\саха а4а\x_ca0c3ef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645024"/>
            <a:ext cx="3403843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1333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7467600" cy="4525963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 коровьего молока готовят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суорат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(простокваша),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куерчэх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(взбитые сливки),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кобер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(масло, взбитое с молоком до образования густого крема),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чохоон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(масло, взбитое с молоком до образования густого крема),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иэдьэгэй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(творог), 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суумэх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(сыр). Из муки и молочных продуктов якуты варят густую массу саламат.</a:t>
            </a:r>
          </a:p>
          <a:p>
            <a:endParaRPr lang="ru-RU" dirty="0"/>
          </a:p>
        </p:txBody>
      </p:sp>
      <p:pic>
        <p:nvPicPr>
          <p:cNvPr id="4" name="Рисунок 3" descr="C:\Users\фв\Desktop\саха а4а\molochk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3384376" cy="1926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фв\Desktop\саха а4а\molochnye_produkty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89040"/>
            <a:ext cx="2376264" cy="2358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0018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Другая 2">
      <a:dk1>
        <a:srgbClr val="00B050"/>
      </a:dk1>
      <a:lt1>
        <a:sysClr val="window" lastClr="FFFFFF"/>
      </a:lt1>
      <a:dk2>
        <a:srgbClr val="895D1D"/>
      </a:dk2>
      <a:lt2>
        <a:srgbClr val="ECE9C6"/>
      </a:lt2>
      <a:accent1>
        <a:srgbClr val="00B050"/>
      </a:accent1>
      <a:accent2>
        <a:srgbClr val="D6862D"/>
      </a:accent2>
      <a:accent3>
        <a:srgbClr val="D0BE40"/>
      </a:accent3>
      <a:accent4>
        <a:srgbClr val="00B050"/>
      </a:accent4>
      <a:accent5>
        <a:srgbClr val="972109"/>
      </a:accent5>
      <a:accent6>
        <a:srgbClr val="00B050"/>
      </a:accent6>
      <a:hlink>
        <a:srgbClr val="00B050"/>
      </a:hlink>
      <a:folHlink>
        <a:srgbClr val="00B05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78</TotalTime>
  <Words>400</Words>
  <Application>Microsoft Office PowerPoint</Application>
  <PresentationFormat>Экран (4:3)</PresentationFormat>
  <Paragraphs>21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Якутские национальные блюда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Минньигэстик аhаан!!!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Якутское национальное блюдо</dc:title>
  <dc:creator>фв</dc:creator>
  <cp:lastModifiedBy>фв</cp:lastModifiedBy>
  <cp:revision>9</cp:revision>
  <dcterms:created xsi:type="dcterms:W3CDTF">2013-02-15T13:52:25Z</dcterms:created>
  <dcterms:modified xsi:type="dcterms:W3CDTF">2013-02-15T15:10:45Z</dcterms:modified>
</cp:coreProperties>
</file>