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9" r:id="rId2"/>
    <p:sldId id="278" r:id="rId3"/>
    <p:sldId id="277" r:id="rId4"/>
    <p:sldId id="279" r:id="rId5"/>
    <p:sldId id="288" r:id="rId6"/>
    <p:sldId id="290" r:id="rId7"/>
    <p:sldId id="283" r:id="rId8"/>
    <p:sldId id="286" r:id="rId9"/>
    <p:sldId id="291" r:id="rId10"/>
    <p:sldId id="285" r:id="rId11"/>
    <p:sldId id="292" r:id="rId12"/>
    <p:sldId id="293" r:id="rId13"/>
    <p:sldId id="294" r:id="rId14"/>
    <p:sldId id="295" r:id="rId15"/>
    <p:sldId id="296" r:id="rId16"/>
    <p:sldId id="29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760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60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D884D-C52B-4520-8418-6A9B8C9F9A12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C24FC-DE0C-4A73-99AC-1BFAEA6CE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839010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E7692-F270-4ADC-B5CB-7D09A9B98D99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75EA-0733-48D4-A8A7-3D04F2432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141231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3B5DF-1CA2-4E5A-8FCF-25DE99AD79FF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C2990-F22E-4101-969E-D822680DF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618441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D1FC7-8E31-4A54-8162-CEC5ECB04FCB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392FE-1DA6-4549-ACF3-44716EA794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100025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10B65-8979-4982-8FCE-E73A75AD55F0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AF67A-0099-4843-B66C-43B16828C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455053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DD93E-4574-473B-B0BF-CB3A58D096B4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1E8EB-3E11-4ECB-8F14-5388D0ACF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513955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02F4-186E-4319-A021-6BCB0921F44F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D6B85-1006-4DFC-AA4E-4CB867659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715377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84C7-4B6C-49AD-B65B-902B3AB05FCD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FA58E-1E6E-4378-830B-C681A0E95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669351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A2672-4EEA-4EE9-ADDF-41061061FCCC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E4432-7453-4944-B59B-34C6DD08C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461559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05025-15E4-40B1-9859-D47C8610192D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74497-FE71-4A31-8C29-3CB49670A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726402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419D2-68A7-46BC-B236-EEBA8E8737BD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0FAA1-5373-48D1-8330-B807BF4F0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538470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656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6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56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6656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9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6656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7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7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7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7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657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66576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7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8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9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80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81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58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658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ACB06B2-9237-45A1-8DC5-448D61D9D5FB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6658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8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AA398EE-8535-49E3-A21B-689B2DDD3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05087" y="332656"/>
            <a:ext cx="62642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5400" b="1" i="1" dirty="0"/>
              <a:t>Почему вымерли динозавры</a:t>
            </a:r>
          </a:p>
        </p:txBody>
      </p:sp>
      <p:pic>
        <p:nvPicPr>
          <p:cNvPr id="3" name="Picture 2" descr="http://www.nuestrorumbo.com/sites/www.nuestrorumbo.com/files/Devon%20Theme%20P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3155174" cy="211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-fotki.yandex.ru/get/4112/denismegaline.b/0_1ed2b_5871b47f_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2968985"/>
            <a:ext cx="3512771" cy="238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19.radikal.ru/i192/1101/b6/3673a926ba1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04864"/>
            <a:ext cx="51435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40466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Тиранозавр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72462" y="285728"/>
            <a:ext cx="518925" cy="6072230"/>
          </a:xfrm>
          <a:prstGeom prst="rect">
            <a:avLst/>
          </a:prstGeom>
          <a:noFill/>
        </p:spPr>
        <p:txBody>
          <a:bodyPr vert="wordArtVert">
            <a:spAutoFit/>
          </a:bodyPr>
          <a:lstStyle/>
          <a:p>
            <a:pPr>
              <a:defRPr/>
            </a:pPr>
            <a:r>
              <a:rPr lang="ru-RU" sz="2000" b="1" dirty="0"/>
              <a:t>Утконосый динозавр </a:t>
            </a:r>
          </a:p>
        </p:txBody>
      </p:sp>
      <p:pic>
        <p:nvPicPr>
          <p:cNvPr id="8194" name="Picture 2" descr="http://www.ljplus.ru/img4/n/i/nik_zell/Full6316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31640" y="1052736"/>
            <a:ext cx="5976664" cy="418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714625" y="142875"/>
            <a:ext cx="6143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5400" b="1" dirty="0" err="1"/>
              <a:t>Целофизис</a:t>
            </a:r>
            <a:endParaRPr lang="ru-RU" sz="5400" b="1" dirty="0"/>
          </a:p>
        </p:txBody>
      </p:sp>
      <p:pic>
        <p:nvPicPr>
          <p:cNvPr id="9218" name="Picture 2" descr="http://www.karencarr.com/Images/Gallery/2004_detail_triassic_coelophysi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19672" y="1916832"/>
            <a:ext cx="5076825" cy="342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5214938" y="214313"/>
            <a:ext cx="3714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 dirty="0" err="1" smtClean="0"/>
              <a:t>Дейноних</a:t>
            </a:r>
            <a:endParaRPr lang="ru-RU" sz="5400" b="1" dirty="0"/>
          </a:p>
        </p:txBody>
      </p:sp>
      <p:pic>
        <p:nvPicPr>
          <p:cNvPr id="10242" name="Picture 2" descr="http://www.nuestrorumbo.com/sites/www.nuestrorumbo.com/files/Devon%20Theme%20P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13" y="2276872"/>
            <a:ext cx="5192398" cy="347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285875" y="214313"/>
            <a:ext cx="6357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dirty="0"/>
              <a:t>Плезиозавр</a:t>
            </a:r>
          </a:p>
        </p:txBody>
      </p:sp>
      <p:pic>
        <p:nvPicPr>
          <p:cNvPr id="11268" name="Picture 4" descr="http://img-cache.cdn.gaiaonline.com/4a4bc33bd68888b1a1bbd7852cb1e401/http:/i373.photobucket.com/albums/oo171/singoed/Plesiosaur19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64844" y="3838926"/>
            <a:ext cx="4324154" cy="299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ua.inter-pix.com/db/landscapes/europe/scotland/b-2310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6778" y="1052736"/>
            <a:ext cx="4951286" cy="283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11.nnm.ru/c/a/8/4/4/0a3cc9e8c0c1bbc0d796bc635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00" y="82550"/>
            <a:ext cx="5524500" cy="414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725144"/>
            <a:ext cx="2068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800" b="1" dirty="0">
                <a:solidFill>
                  <a:srgbClr val="FFFFFF"/>
                </a:solidFill>
              </a:rPr>
              <a:t>Птерозавр</a:t>
            </a:r>
          </a:p>
        </p:txBody>
      </p:sp>
      <p:pic>
        <p:nvPicPr>
          <p:cNvPr id="12292" name="Picture 4" descr="http://news.bbc.co.uk/nol/shared/spl/hi/pop_ups/05/sci_nat_enl_1126204004/img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629643"/>
            <a:ext cx="57150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970" y="331825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images.yandex.ru/yandsearch?p=1&amp;text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2191" y="764704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images.yandex.ru/yandsearch?text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9703" y="1134036"/>
            <a:ext cx="7972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http://mirgeo.net/component/option,com_datsogallery/Itemid,40/func,detail/catid,8/id,1521/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9484" y="598644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http://ru.123rf.com/photo_1963741_coelophysis-bauri-coelophys--dinosaurs-series-jurassic-park-education-concept.html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9176" y="2996952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http://blogs.smartzone.ru/main/blogs/page/50/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4527" y="3429000"/>
            <a:ext cx="4425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http://clubs.ya.ru/4611686018427405353/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5121" y="3798332"/>
            <a:ext cx="77971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http://nnm.ru/blogs/Ser-ser/kakoe-schaste-chto-pterozavry-vymerli/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0572" y="4324454"/>
            <a:ext cx="7499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http://animalspace.net/asanimals/prehistoric/154-pterozavry.html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69673" y="4693786"/>
            <a:ext cx="8147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http://ru.123rf.com/photo_1963741_coelophysis-bauri-coelophys--dinosaurs-series-jurassic-park-education-concept.html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9484" y="5340117"/>
            <a:ext cx="8040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http://dinoera.ru/dinosaurs-from-a-to-z/143-deynonih/106-deynonih-terrible-claw.html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3" y="1796623"/>
            <a:ext cx="80818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http://www.google.ru/url?sa=i&amp;source=images&amp;cd</a:t>
            </a:r>
            <a:r>
              <a:rPr lang="en-US" dirty="0" smtClean="0"/>
              <a:t>=&amp;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89484" y="2505670"/>
            <a:ext cx="83750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http://img-fotki.yandex.ru/get/4109/albertozavr.11/0_1be90_52ba03c9_L.jpg.jpg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6969" y="2165955"/>
            <a:ext cx="8011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http://img-fotki.yandex.ru/get/4011/albertozavr.11/0_1be8b_60f9b46_L.jpg.jpg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81696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285875" y="857250"/>
            <a:ext cx="5572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642938" y="214313"/>
            <a:ext cx="77152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  выяснить причины вымирания динозавров,      изучить некоторые виды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динозавнов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4005064"/>
            <a:ext cx="76256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ru-RU" sz="3600" dirty="0"/>
              <a:t>Объект исследования: динозавры.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6" name="WordArt 10" descr="wet_rose"/>
          <p:cNvSpPr>
            <a:spLocks noChangeArrowheads="1" noChangeShapeType="1" noTextEdit="1"/>
          </p:cNvSpPr>
          <p:nvPr/>
        </p:nvSpPr>
        <p:spPr bwMode="auto">
          <a:xfrm>
            <a:off x="285720" y="3000372"/>
            <a:ext cx="8459787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Кто такие динозавры?</a:t>
            </a:r>
          </a:p>
        </p:txBody>
      </p:sp>
      <p:pic>
        <p:nvPicPr>
          <p:cNvPr id="1026" name="Picture 2" descr="http://the-day-x.ru/wp-content/uploads/2012/08/201214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6865"/>
            <a:ext cx="3479384" cy="278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unhome.ru/UsersGallery/wallpapers/187/ostrov_dinozavro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6795"/>
            <a:ext cx="3524861" cy="264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-fotki.yandex.ru/get/4011/albertozavr.11/0_1be8b_60f9b46_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717032"/>
            <a:ext cx="3519648" cy="263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4109/albertozavr.11/0_1be90_52ba03c9_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815" y="3802238"/>
            <a:ext cx="3019294" cy="25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7600" y="4869160"/>
            <a:ext cx="3294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Аллозавр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upload.wikimedia.org/wikipedia/commons/thumb/9/9f/Allosaurus_in_Baltow_20060916_1500.jpg/771px-Allosaurus_in_Baltow_20060916_1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582940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8" name="TextBox 3"/>
          <p:cNvSpPr txBox="1">
            <a:spLocks noChangeArrowheads="1"/>
          </p:cNvSpPr>
          <p:nvPr/>
        </p:nvSpPr>
        <p:spPr bwMode="auto">
          <a:xfrm>
            <a:off x="1143000" y="285750"/>
            <a:ext cx="52863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800" b="1" dirty="0">
                <a:solidFill>
                  <a:srgbClr val="FFFF00"/>
                </a:solidFill>
              </a:rPr>
              <a:t>Стегозавр</a:t>
            </a:r>
          </a:p>
        </p:txBody>
      </p:sp>
      <p:pic>
        <p:nvPicPr>
          <p:cNvPr id="1032" name="Picture 8" descr="http://www.linternaute.com/science/biologie/diaporamas/05/dinosaures/images/stegosaur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20888"/>
            <a:ext cx="51435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1763688" y="829946"/>
            <a:ext cx="3456384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b="1" dirty="0"/>
              <a:t>Трицератопс</a:t>
            </a:r>
          </a:p>
        </p:txBody>
      </p:sp>
      <p:pic>
        <p:nvPicPr>
          <p:cNvPr id="2055" name="Picture 7" descr="http://upload.wikimedia.org/wikipedia/commons/7/7c/SPK_Tricerato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715000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5072063" y="0"/>
            <a:ext cx="4071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800" b="1">
                <a:solidFill>
                  <a:srgbClr val="FFC000"/>
                </a:solidFill>
              </a:rPr>
              <a:t>Диплодок</a:t>
            </a:r>
          </a:p>
        </p:txBody>
      </p:sp>
      <p:pic>
        <p:nvPicPr>
          <p:cNvPr id="4098" name="Picture 2" descr="Диплод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86258"/>
            <a:ext cx="4248472" cy="413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1214438" y="4937125"/>
            <a:ext cx="728662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FFFF00"/>
                </a:solidFill>
                <a:latin typeface="Century Schoolbook" pitchFamily="18" charset="0"/>
              </a:rPr>
              <a:t>Бронтозавр</a:t>
            </a:r>
          </a:p>
          <a:p>
            <a:r>
              <a:rPr lang="ru-RU" sz="4000" b="1" i="1" dirty="0">
                <a:solidFill>
                  <a:srgbClr val="FFFF00"/>
                </a:solidFill>
                <a:latin typeface="Century Schoolbook" pitchFamily="18" charset="0"/>
              </a:rPr>
              <a:t>Длина -20м. </a:t>
            </a:r>
          </a:p>
          <a:p>
            <a:r>
              <a:rPr lang="ru-RU" sz="4000" b="1" i="1" dirty="0">
                <a:solidFill>
                  <a:srgbClr val="FFFF00"/>
                </a:solidFill>
                <a:latin typeface="Century Schoolbook" pitchFamily="18" charset="0"/>
              </a:rPr>
              <a:t>Масса 40 т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http://kolyan.net/uploads/posts/2009-11/thumbs/1257526268_dinozavr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6749"/>
            <a:ext cx="5976664" cy="448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4929188" y="0"/>
            <a:ext cx="42148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800" b="1" dirty="0" smtClean="0">
                <a:solidFill>
                  <a:srgbClr val="00B0F0"/>
                </a:solidFill>
              </a:rPr>
              <a:t>Брахиозавр</a:t>
            </a:r>
            <a:endParaRPr lang="ru-RU" sz="4800" b="1" dirty="0">
              <a:solidFill>
                <a:srgbClr val="00B0F0"/>
              </a:solidFill>
            </a:endParaRPr>
          </a:p>
        </p:txBody>
      </p:sp>
      <p:pic>
        <p:nvPicPr>
          <p:cNvPr id="6146" name="Picture 2" descr="http://upload.wikimedia.org/wikipedia/commons/6/63/SPK_Diplodocus-Brach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43156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291</TotalTime>
  <Words>93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Вершина горы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Общий</cp:lastModifiedBy>
  <cp:revision>56</cp:revision>
  <dcterms:created xsi:type="dcterms:W3CDTF">2009-03-10T14:48:40Z</dcterms:created>
  <dcterms:modified xsi:type="dcterms:W3CDTF">2013-04-01T14:36:49Z</dcterms:modified>
</cp:coreProperties>
</file>