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57" r:id="rId3"/>
    <p:sldId id="258" r:id="rId4"/>
    <p:sldId id="271" r:id="rId5"/>
    <p:sldId id="259" r:id="rId6"/>
    <p:sldId id="273" r:id="rId7"/>
    <p:sldId id="260" r:id="rId8"/>
    <p:sldId id="261" r:id="rId9"/>
    <p:sldId id="262" r:id="rId10"/>
    <p:sldId id="263" r:id="rId11"/>
    <p:sldId id="269" r:id="rId12"/>
    <p:sldId id="270" r:id="rId13"/>
    <p:sldId id="272" r:id="rId14"/>
    <p:sldId id="274"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20CF"/>
    <a:srgbClr val="0066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163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1B7E49A-749C-4CE9-A2AE-C5F8F93EDEF1}" type="datetimeFigureOut">
              <a:rPr lang="ru-RU"/>
              <a:pPr>
                <a:defRPr/>
              </a:pPr>
              <a:t>12.03.2013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A2706C9-0A23-4ED3-9B72-DFFE76EDE44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570CF45-7EA1-40F5-8594-EF74C79FB267}" type="datetime1">
              <a:rPr lang="ru-RU"/>
              <a:pPr>
                <a:defRPr/>
              </a:pPr>
              <a:t>12.03.2013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1D54960-B351-4C32-997B-C4EE8F73FD75}" type="slidenum">
              <a:rPr lang="ru-RU"/>
              <a:pPr>
                <a:defRPr/>
              </a:pPr>
              <a:t>‹#›</a:t>
            </a:fld>
            <a:endParaRPr lang="ru-RU"/>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7FD01B8-00F6-4BA8-B73D-A010AB15D19D}" type="datetime1">
              <a:rPr lang="ru-RU"/>
              <a:pPr>
                <a:defRPr/>
              </a:pPr>
              <a:t>12.03.2013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03E26AC-5B25-4903-87CF-A9A6998A46E9}" type="slidenum">
              <a:rPr lang="ru-RU"/>
              <a:pPr>
                <a:defRPr/>
              </a:pPr>
              <a:t>‹#›</a:t>
            </a:fld>
            <a:endParaRPr lang="ru-RU"/>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DE00328-5557-41C3-808A-EAB66BC4CC1B}" type="datetime1">
              <a:rPr lang="ru-RU"/>
              <a:pPr>
                <a:defRPr/>
              </a:pPr>
              <a:t>12.03.2013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A4E863E-A5A8-455C-BABF-21BD30F8D5AD}" type="slidenum">
              <a:rPr lang="ru-RU"/>
              <a:pPr>
                <a:defRPr/>
              </a:pPr>
              <a:t>‹#›</a:t>
            </a:fld>
            <a:endParaRPr lang="ru-RU"/>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2E09057-3A72-4FB4-96BB-6EF810C14AC8}" type="datetime1">
              <a:rPr lang="ru-RU"/>
              <a:pPr>
                <a:defRPr/>
              </a:pPr>
              <a:t>12.03.2013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141C90D-A958-4F01-875F-545521B7C463}" type="slidenum">
              <a:rPr lang="ru-RU"/>
              <a:pPr>
                <a:defRPr/>
              </a:pPr>
              <a:t>‹#›</a:t>
            </a:fld>
            <a:endParaRPr lang="ru-RU"/>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C378E1B-226A-466B-9D9D-846B8031392C}" type="datetime1">
              <a:rPr lang="ru-RU"/>
              <a:pPr>
                <a:defRPr/>
              </a:pPr>
              <a:t>12.03.2013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01A73CE-15F9-4829-BB36-DF983E9ED2C6}" type="slidenum">
              <a:rPr lang="ru-RU"/>
              <a:pPr>
                <a:defRPr/>
              </a:pPr>
              <a:t>‹#›</a:t>
            </a:fld>
            <a:endParaRPr lang="ru-RU"/>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44D342E-C675-4708-93D3-A893261C190C}" type="datetime1">
              <a:rPr lang="ru-RU"/>
              <a:pPr>
                <a:defRPr/>
              </a:pPr>
              <a:t>12.03.2013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D27F1B7-68DA-47C5-9576-8914595CFE96}" type="slidenum">
              <a:rPr lang="ru-RU"/>
              <a:pPr>
                <a:defRPr/>
              </a:pPr>
              <a:t>‹#›</a:t>
            </a:fld>
            <a:endParaRPr lang="ru-RU"/>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3133853-3C39-4E2A-AF6E-7D8C58BB3FB5}" type="datetime1">
              <a:rPr lang="ru-RU"/>
              <a:pPr>
                <a:defRPr/>
              </a:pPr>
              <a:t>12.03.2013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5C8CFA8-F879-4346-AA8E-0ECB4A745FBC}" type="slidenum">
              <a:rPr lang="ru-RU"/>
              <a:pPr>
                <a:defRPr/>
              </a:pPr>
              <a:t>‹#›</a:t>
            </a:fld>
            <a:endParaRPr lang="ru-RU"/>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324E2E7-1FEA-4D88-89C6-CB13B0350ECC}" type="datetime1">
              <a:rPr lang="ru-RU"/>
              <a:pPr>
                <a:defRPr/>
              </a:pPr>
              <a:t>12.03.2013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7DE9494C-4052-48E8-AF19-178766819966}" type="slidenum">
              <a:rPr lang="ru-RU"/>
              <a:pPr>
                <a:defRPr/>
              </a:pPr>
              <a:t>‹#›</a:t>
            </a:fld>
            <a:endParaRPr lang="ru-RU"/>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EE0288B-67DA-423F-89F7-245D9AE9C418}" type="datetime1">
              <a:rPr lang="ru-RU"/>
              <a:pPr>
                <a:defRPr/>
              </a:pPr>
              <a:t>12.03.2013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6C206BA-C043-43E7-9508-9ED3510B7AFD}" type="slidenum">
              <a:rPr lang="ru-RU"/>
              <a:pPr>
                <a:defRPr/>
              </a:pPr>
              <a:t>‹#›</a:t>
            </a:fld>
            <a:endParaRPr lang="ru-RU"/>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3F90B5E-2ADE-42BC-950F-875A70BB57B9}" type="datetime1">
              <a:rPr lang="ru-RU"/>
              <a:pPr>
                <a:defRPr/>
              </a:pPr>
              <a:t>12.03.2013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685D3AE-F70F-47AC-8CDC-D67712890F42}" type="slidenum">
              <a:rPr lang="ru-RU"/>
              <a:pPr>
                <a:defRPr/>
              </a:pPr>
              <a:t>‹#›</a:t>
            </a:fld>
            <a:endParaRPr lang="ru-RU"/>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38BB1F4-B673-47DE-8676-575C989A10E5}" type="datetime1">
              <a:rPr lang="ru-RU"/>
              <a:pPr>
                <a:defRPr/>
              </a:pPr>
              <a:t>12.03.2013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08D5297-E0AB-4276-81F2-F0E45CEE9441}" type="slidenum">
              <a:rPr lang="ru-RU"/>
              <a:pPr>
                <a:defRPr/>
              </a:pPr>
              <a:t>‹#›</a:t>
            </a:fld>
            <a:endParaRPr lang="ru-RU"/>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l="-1000" r="-1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7000278-98E9-49F3-9CC1-B6EB8EC505E4}" type="datetime1">
              <a:rPr lang="ru-RU"/>
              <a:pPr>
                <a:defRPr/>
              </a:pPr>
              <a:t>12.03.2013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CE0425E-7B10-4D78-832A-9BBFDD77877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blinds dir="vert"/>
  </p:transition>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ocuments and Settings\Aida\Рабочий стол\клипарты рамки фончики\karty\karty\map15.jpg"/>
          <p:cNvPicPr>
            <a:picLocks noChangeAspect="1" noChangeArrowheads="1"/>
          </p:cNvPicPr>
          <p:nvPr/>
        </p:nvPicPr>
        <p:blipFill>
          <a:blip r:embed="rId2" cstate="print"/>
          <a:srcRect/>
          <a:stretch>
            <a:fillRect/>
          </a:stretch>
        </p:blipFill>
        <p:spPr bwMode="auto">
          <a:xfrm>
            <a:off x="142844" y="285728"/>
            <a:ext cx="8643937" cy="4357687"/>
          </a:xfrm>
          <a:prstGeom prst="rect">
            <a:avLst/>
          </a:prstGeom>
          <a:noFill/>
          <a:ln w="9525">
            <a:noFill/>
            <a:miter lim="800000"/>
            <a:headEnd/>
            <a:tailEnd/>
          </a:ln>
        </p:spPr>
      </p:pic>
      <p:sp>
        <p:nvSpPr>
          <p:cNvPr id="2051" name="Заголовок 1"/>
          <p:cNvSpPr>
            <a:spLocks noGrp="1"/>
          </p:cNvSpPr>
          <p:nvPr>
            <p:ph type="ctrTitle"/>
          </p:nvPr>
        </p:nvSpPr>
        <p:spPr/>
        <p:txBody>
          <a:bodyPr/>
          <a:lstStyle/>
          <a:p>
            <a:pPr eaLnBrk="1" hangingPunct="1">
              <a:defRPr/>
            </a:pPr>
            <a:r>
              <a:rPr lang="ru-RU" sz="6600" b="1" dirty="0" smtClean="0">
                <a:solidFill>
                  <a:srgbClr val="FFFF00"/>
                </a:solidFill>
                <a:effectLst>
                  <a:outerShdw blurRad="38100" dist="38100" dir="2700000" algn="tl">
                    <a:srgbClr val="000000">
                      <a:alpha val="43137"/>
                    </a:srgbClr>
                  </a:outerShdw>
                </a:effectLst>
                <a:latin typeface="Bookman Old Style" pitchFamily="18" charset="0"/>
              </a:rPr>
              <a:t>ДЖЕЙМС КУК </a:t>
            </a:r>
            <a:br>
              <a:rPr lang="ru-RU" sz="6600" b="1" dirty="0" smtClean="0">
                <a:solidFill>
                  <a:srgbClr val="FFFF00"/>
                </a:solidFill>
                <a:effectLst>
                  <a:outerShdw blurRad="38100" dist="38100" dir="2700000" algn="tl">
                    <a:srgbClr val="000000">
                      <a:alpha val="43137"/>
                    </a:srgbClr>
                  </a:outerShdw>
                </a:effectLst>
                <a:latin typeface="Bookman Old Style" pitchFamily="18" charset="0"/>
              </a:rPr>
            </a:br>
            <a:r>
              <a:rPr lang="ru-RU" sz="6600" b="1" dirty="0" smtClean="0">
                <a:solidFill>
                  <a:srgbClr val="FFFF00"/>
                </a:solidFill>
                <a:effectLst>
                  <a:outerShdw blurRad="38100" dist="38100" dir="2700000" algn="tl">
                    <a:srgbClr val="000000">
                      <a:alpha val="43137"/>
                    </a:srgbClr>
                  </a:outerShdw>
                </a:effectLst>
                <a:latin typeface="Bookman Old Style" pitchFamily="18" charset="0"/>
              </a:rPr>
              <a:t>(1728-1779 г.г.)</a:t>
            </a:r>
          </a:p>
        </p:txBody>
      </p:sp>
      <p:sp>
        <p:nvSpPr>
          <p:cNvPr id="4" name="Подзаголовок 3"/>
          <p:cNvSpPr>
            <a:spLocks noGrp="1"/>
          </p:cNvSpPr>
          <p:nvPr>
            <p:ph type="subTitle" idx="1"/>
          </p:nvPr>
        </p:nvSpPr>
        <p:spPr>
          <a:xfrm>
            <a:off x="285750" y="5000625"/>
            <a:ext cx="6400800" cy="1395413"/>
          </a:xfrm>
        </p:spPr>
        <p:txBody>
          <a:bodyPr/>
          <a:lstStyle/>
          <a:p>
            <a:pPr algn="just" eaLnBrk="1" hangingPunct="1">
              <a:spcBef>
                <a:spcPts val="0"/>
              </a:spcBef>
              <a:defRPr/>
            </a:pPr>
            <a:r>
              <a:rPr lang="ru-RU" sz="2400" b="1" dirty="0" smtClean="0">
                <a:solidFill>
                  <a:schemeClr val="tx1"/>
                </a:solidFill>
                <a:effectLst>
                  <a:outerShdw blurRad="38100" dist="38100" dir="2700000" algn="tl">
                    <a:srgbClr val="000000">
                      <a:alpha val="43137"/>
                    </a:srgbClr>
                  </a:outerShdw>
                </a:effectLst>
                <a:latin typeface="Comic Sans MS" pitchFamily="66" charset="0"/>
              </a:rPr>
              <a:t>Презентация по географии подготовлена учеником 7б класса МОУ СОШ № 1 с.Вольно-Надеждинское Зарецким Николаем.</a:t>
            </a:r>
            <a:endParaRPr lang="ru-RU" sz="2400" b="1" u="sng" dirty="0">
              <a:solidFill>
                <a:schemeClr val="tx1"/>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2000" fill="hold"/>
                                        <p:tgtEl>
                                          <p:spTgt spid="1026"/>
                                        </p:tgtEl>
                                        <p:attrNameLst>
                                          <p:attrName>ppt_w</p:attrName>
                                        </p:attrNameLst>
                                      </p:cBhvr>
                                      <p:tavLst>
                                        <p:tav tm="0">
                                          <p:val>
                                            <p:strVal val="#ppt_w+.3"/>
                                          </p:val>
                                        </p:tav>
                                        <p:tav tm="100000">
                                          <p:val>
                                            <p:strVal val="#ppt_w"/>
                                          </p:val>
                                        </p:tav>
                                      </p:tavLst>
                                    </p:anim>
                                    <p:anim calcmode="lin" valueType="num">
                                      <p:cBhvr>
                                        <p:cTn id="8" dur="2000" fill="hold"/>
                                        <p:tgtEl>
                                          <p:spTgt spid="1026"/>
                                        </p:tgtEl>
                                        <p:attrNameLst>
                                          <p:attrName>ppt_h</p:attrName>
                                        </p:attrNameLst>
                                      </p:cBhvr>
                                      <p:tavLst>
                                        <p:tav tm="0">
                                          <p:val>
                                            <p:strVal val="#ppt_h"/>
                                          </p:val>
                                        </p:tav>
                                        <p:tav tm="100000">
                                          <p:val>
                                            <p:strVal val="#ppt_h"/>
                                          </p:val>
                                        </p:tav>
                                      </p:tavLst>
                                    </p:anim>
                                    <p:animEffect transition="in" filter="fade">
                                      <p:cBhvr>
                                        <p:cTn id="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4"/>
          <p:cNvSpPr>
            <a:spLocks noGrp="1"/>
          </p:cNvSpPr>
          <p:nvPr>
            <p:ph type="title"/>
          </p:nvPr>
        </p:nvSpPr>
        <p:spPr>
          <a:xfrm>
            <a:off x="1857375" y="785813"/>
            <a:ext cx="7286625" cy="928687"/>
          </a:xfrm>
        </p:spPr>
        <p:txBody>
          <a:bodyPr/>
          <a:lstStyle/>
          <a:p>
            <a:pPr eaLnBrk="1" hangingPunct="1"/>
            <a:r>
              <a:rPr lang="ru-RU" sz="2800" b="1" smtClean="0">
                <a:solidFill>
                  <a:srgbClr val="FF0000"/>
                </a:solidFill>
                <a:latin typeface="Bookman Old Style" pitchFamily="18" charset="0"/>
              </a:rPr>
              <a:t>Третье плавание, на кораблях "Резольюшн" и "Дискавери</a:t>
            </a:r>
            <a:r>
              <a:rPr lang="ru-RU" smtClean="0">
                <a:solidFill>
                  <a:srgbClr val="FF0000"/>
                </a:solidFill>
              </a:rPr>
              <a:t>"</a:t>
            </a:r>
            <a:r>
              <a:rPr lang="ru-RU" smtClean="0"/>
              <a:t/>
            </a:r>
            <a:br>
              <a:rPr lang="ru-RU" smtClean="0"/>
            </a:br>
            <a:endParaRPr lang="ru-RU" smtClean="0"/>
          </a:p>
        </p:txBody>
      </p:sp>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DCB5F91C-C191-4AB6-A983-AE9F61E684AF}" type="slidenum">
              <a:rPr lang="ru-RU" smtClean="0"/>
              <a:pPr>
                <a:defRPr/>
              </a:pPr>
              <a:t>10</a:t>
            </a:fld>
            <a:endParaRPr lang="ru-RU"/>
          </a:p>
        </p:txBody>
      </p:sp>
      <p:sp>
        <p:nvSpPr>
          <p:cNvPr id="11269" name="Прямоугольник 3"/>
          <p:cNvSpPr>
            <a:spLocks noChangeArrowheads="1"/>
          </p:cNvSpPr>
          <p:nvPr/>
        </p:nvSpPr>
        <p:spPr bwMode="auto">
          <a:xfrm>
            <a:off x="357188" y="1643063"/>
            <a:ext cx="4572000" cy="4524375"/>
          </a:xfrm>
          <a:prstGeom prst="rect">
            <a:avLst/>
          </a:prstGeom>
          <a:noFill/>
          <a:ln w="9525">
            <a:noFill/>
            <a:miter lim="800000"/>
            <a:headEnd/>
            <a:tailEnd/>
          </a:ln>
        </p:spPr>
        <p:txBody>
          <a:bodyPr>
            <a:spAutoFit/>
          </a:bodyPr>
          <a:lstStyle/>
          <a:p>
            <a:pPr algn="just">
              <a:buFont typeface="Arial" charset="0"/>
              <a:buChar char="•"/>
            </a:pPr>
            <a:r>
              <a:rPr lang="ru-RU" sz="2400" b="1">
                <a:solidFill>
                  <a:srgbClr val="002060"/>
                </a:solidFill>
                <a:latin typeface="Comic Sans MS" pitchFamily="66" charset="0"/>
              </a:rPr>
              <a:t>Открытие (заново) Гавайских островов (18 января 1778г.), съемка северо-западного побережья Америки от 54º с.ш. до 70º20´ с.ш.</a:t>
            </a:r>
          </a:p>
          <a:p>
            <a:pPr algn="just">
              <a:buFont typeface="Arial" charset="0"/>
              <a:buChar char="•"/>
            </a:pPr>
            <a:r>
              <a:rPr lang="ru-RU" sz="2400" b="1">
                <a:latin typeface="Comic Sans MS" pitchFamily="66" charset="0"/>
              </a:rPr>
              <a:t> </a:t>
            </a:r>
            <a:r>
              <a:rPr lang="ru-RU" sz="2400" b="1">
                <a:solidFill>
                  <a:srgbClr val="FF0000"/>
                </a:solidFill>
                <a:latin typeface="Comic Sans MS" pitchFamily="66" charset="0"/>
              </a:rPr>
              <a:t>Куку удалось пройти через Берингов пролив в Чукотское море, но ему не удалось преодолеть ледовые поля севернее 74º41´ с.ш.</a:t>
            </a:r>
          </a:p>
        </p:txBody>
      </p:sp>
      <p:pic>
        <p:nvPicPr>
          <p:cNvPr id="7" name="Picture 5"/>
          <p:cNvPicPr>
            <a:picLocks noChangeAspect="1" noChangeArrowheads="1"/>
          </p:cNvPicPr>
          <p:nvPr/>
        </p:nvPicPr>
        <p:blipFill>
          <a:blip r:embed="rId2" cstate="print"/>
          <a:srcRect/>
          <a:stretch>
            <a:fillRect/>
          </a:stretch>
        </p:blipFill>
        <p:spPr bwMode="auto">
          <a:xfrm>
            <a:off x="5214942" y="1857364"/>
            <a:ext cx="3500462" cy="2286016"/>
          </a:xfrm>
          <a:prstGeom prst="roundRect">
            <a:avLst/>
          </a:prstGeom>
          <a:noFill/>
          <a:ln w="9525">
            <a:noFill/>
            <a:miter lim="800000"/>
            <a:headEnd/>
            <a:tailEnd/>
          </a:ln>
          <a:effectLst/>
        </p:spPr>
      </p:pic>
      <p:pic>
        <p:nvPicPr>
          <p:cNvPr id="25602" name="Picture 2"/>
          <p:cNvPicPr>
            <a:picLocks noChangeAspect="1" noChangeArrowheads="1"/>
          </p:cNvPicPr>
          <p:nvPr/>
        </p:nvPicPr>
        <p:blipFill>
          <a:blip r:embed="rId3" cstate="print"/>
          <a:srcRect/>
          <a:stretch>
            <a:fillRect/>
          </a:stretch>
        </p:blipFill>
        <p:spPr bwMode="auto">
          <a:xfrm>
            <a:off x="5143504" y="4283684"/>
            <a:ext cx="2857520" cy="2269530"/>
          </a:xfrm>
          <a:prstGeom prst="round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857375" y="274638"/>
            <a:ext cx="6829425" cy="1143000"/>
          </a:xfrm>
        </p:spPr>
        <p:txBody>
          <a:bodyPr/>
          <a:lstStyle/>
          <a:p>
            <a:pPr eaLnBrk="1" hangingPunct="1">
              <a:defRPr/>
            </a:pPr>
            <a:r>
              <a:rPr lang="ru-RU" sz="2800" b="1" dirty="0" smtClean="0">
                <a:solidFill>
                  <a:srgbClr val="FF0000"/>
                </a:solidFill>
                <a:effectLst>
                  <a:outerShdw blurRad="38100" dist="38100" dir="2700000" algn="tl">
                    <a:srgbClr val="000000">
                      <a:alpha val="43137"/>
                    </a:srgbClr>
                  </a:outerShdw>
                </a:effectLst>
                <a:latin typeface="Bookman Old Style" pitchFamily="18" charset="0"/>
              </a:rPr>
              <a:t>ПАМЯТЬ О Дж. КУКЕ УВЕКОВЕЧЕНА</a:t>
            </a:r>
            <a:br>
              <a:rPr lang="ru-RU" sz="2800" b="1" dirty="0" smtClean="0">
                <a:solidFill>
                  <a:srgbClr val="FF0000"/>
                </a:solidFill>
                <a:effectLst>
                  <a:outerShdw blurRad="38100" dist="38100" dir="2700000" algn="tl">
                    <a:srgbClr val="000000">
                      <a:alpha val="43137"/>
                    </a:srgbClr>
                  </a:outerShdw>
                </a:effectLst>
                <a:latin typeface="Bookman Old Style" pitchFamily="18" charset="0"/>
              </a:rPr>
            </a:br>
            <a:r>
              <a:rPr lang="ru-RU" sz="2800" b="1" dirty="0" smtClean="0">
                <a:solidFill>
                  <a:srgbClr val="FF0000"/>
                </a:solidFill>
                <a:effectLst>
                  <a:outerShdw blurRad="38100" dist="38100" dir="2700000" algn="tl">
                    <a:srgbClr val="000000">
                      <a:alpha val="43137"/>
                    </a:srgbClr>
                  </a:outerShdw>
                </a:effectLst>
                <a:latin typeface="Bookman Old Style" pitchFamily="18" charset="0"/>
              </a:rPr>
              <a:t> В МОНЕТАХ РАЗНЫХ СТРАН</a:t>
            </a:r>
            <a:endParaRPr lang="ru-RU" sz="2800"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A06942A6-3F45-4B41-9832-6C7C1D035C6A}" type="slidenum">
              <a:rPr lang="ru-RU" smtClean="0"/>
              <a:pPr>
                <a:defRPr/>
              </a:pPr>
              <a:t>11</a:t>
            </a:fld>
            <a:endParaRPr lang="ru-RU"/>
          </a:p>
        </p:txBody>
      </p:sp>
      <p:pic>
        <p:nvPicPr>
          <p:cNvPr id="12293" name="Picture 9"/>
          <p:cNvPicPr>
            <a:picLocks noChangeAspect="1" noChangeArrowheads="1"/>
          </p:cNvPicPr>
          <p:nvPr/>
        </p:nvPicPr>
        <p:blipFill>
          <a:blip r:embed="rId2" cstate="print"/>
          <a:srcRect/>
          <a:stretch>
            <a:fillRect/>
          </a:stretch>
        </p:blipFill>
        <p:spPr bwMode="auto">
          <a:xfrm>
            <a:off x="357188" y="1428750"/>
            <a:ext cx="2643187" cy="2643188"/>
          </a:xfrm>
          <a:prstGeom prst="rect">
            <a:avLst/>
          </a:prstGeom>
          <a:noFill/>
          <a:ln w="9525">
            <a:noFill/>
            <a:miter lim="800000"/>
            <a:headEnd/>
            <a:tailEnd/>
          </a:ln>
        </p:spPr>
      </p:pic>
      <p:pic>
        <p:nvPicPr>
          <p:cNvPr id="12294" name="Picture 7"/>
          <p:cNvPicPr>
            <a:picLocks noChangeAspect="1" noChangeArrowheads="1"/>
          </p:cNvPicPr>
          <p:nvPr/>
        </p:nvPicPr>
        <p:blipFill>
          <a:blip r:embed="rId3" cstate="print"/>
          <a:srcRect/>
          <a:stretch>
            <a:fillRect/>
          </a:stretch>
        </p:blipFill>
        <p:spPr bwMode="auto">
          <a:xfrm>
            <a:off x="2000250" y="4214813"/>
            <a:ext cx="2286000" cy="2286000"/>
          </a:xfrm>
          <a:prstGeom prst="rect">
            <a:avLst/>
          </a:prstGeom>
          <a:noFill/>
          <a:ln w="9525">
            <a:noFill/>
            <a:miter lim="800000"/>
            <a:headEnd/>
            <a:tailEnd/>
          </a:ln>
        </p:spPr>
      </p:pic>
      <p:pic>
        <p:nvPicPr>
          <p:cNvPr id="12295" name="Picture 8"/>
          <p:cNvPicPr>
            <a:picLocks noChangeAspect="1" noChangeArrowheads="1"/>
          </p:cNvPicPr>
          <p:nvPr/>
        </p:nvPicPr>
        <p:blipFill>
          <a:blip r:embed="rId4" cstate="print"/>
          <a:srcRect/>
          <a:stretch>
            <a:fillRect/>
          </a:stretch>
        </p:blipFill>
        <p:spPr bwMode="auto">
          <a:xfrm>
            <a:off x="5072063" y="4286250"/>
            <a:ext cx="2071687" cy="2071688"/>
          </a:xfrm>
          <a:prstGeom prst="rect">
            <a:avLst/>
          </a:prstGeom>
          <a:noFill/>
          <a:ln w="9525">
            <a:noFill/>
            <a:miter lim="800000"/>
            <a:headEnd/>
            <a:tailEnd/>
          </a:ln>
        </p:spPr>
      </p:pic>
      <p:pic>
        <p:nvPicPr>
          <p:cNvPr id="12296" name="Picture 6"/>
          <p:cNvPicPr>
            <a:picLocks noChangeAspect="1" noChangeArrowheads="1"/>
          </p:cNvPicPr>
          <p:nvPr/>
        </p:nvPicPr>
        <p:blipFill>
          <a:blip r:embed="rId5" cstate="print"/>
          <a:srcRect/>
          <a:stretch>
            <a:fillRect/>
          </a:stretch>
        </p:blipFill>
        <p:spPr bwMode="auto">
          <a:xfrm>
            <a:off x="3286125" y="1428750"/>
            <a:ext cx="5000625" cy="2733675"/>
          </a:xfrm>
          <a:prstGeom prst="rect">
            <a:avLst/>
          </a:prstGeom>
          <a:noFill/>
          <a:ln w="9525">
            <a:noFill/>
            <a:miter lim="800000"/>
            <a:headEnd/>
            <a:tailEnd/>
          </a:ln>
        </p:spPr>
      </p:pic>
      <p:sp>
        <p:nvSpPr>
          <p:cNvPr id="12297" name="TextBox 9"/>
          <p:cNvSpPr txBox="1">
            <a:spLocks noChangeArrowheads="1"/>
          </p:cNvSpPr>
          <p:nvPr/>
        </p:nvSpPr>
        <p:spPr bwMode="auto">
          <a:xfrm>
            <a:off x="5857875" y="6286500"/>
            <a:ext cx="1357313" cy="369888"/>
          </a:xfrm>
          <a:prstGeom prst="rect">
            <a:avLst/>
          </a:prstGeom>
          <a:solidFill>
            <a:schemeClr val="bg1"/>
          </a:solidFill>
          <a:ln w="9525">
            <a:noFill/>
            <a:miter lim="800000"/>
            <a:headEnd/>
            <a:tailEnd/>
          </a:ln>
        </p:spPr>
        <p:txBody>
          <a:bodyPr>
            <a:spAutoFit/>
          </a:bodyPr>
          <a:lstStyle/>
          <a:p>
            <a:endParaRPr lang="ru-RU"/>
          </a:p>
        </p:txBody>
      </p:sp>
    </p:spTree>
  </p:cSld>
  <p:clrMapOvr>
    <a:masterClrMapping/>
  </p:clrMapOvr>
  <p:transition>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72FBFB1E-8E59-4426-B3E7-2CA6D9B210E2}" type="slidenum">
              <a:rPr lang="ru-RU" smtClean="0"/>
              <a:pPr>
                <a:defRPr/>
              </a:pPr>
              <a:t>12</a:t>
            </a:fld>
            <a:endParaRPr lang="ru-RU"/>
          </a:p>
        </p:txBody>
      </p:sp>
      <p:pic>
        <p:nvPicPr>
          <p:cNvPr id="13316" name="Picture 3"/>
          <p:cNvPicPr>
            <a:picLocks noChangeAspect="1" noChangeArrowheads="1"/>
          </p:cNvPicPr>
          <p:nvPr/>
        </p:nvPicPr>
        <p:blipFill>
          <a:blip r:embed="rId2" cstate="email"/>
          <a:srcRect/>
          <a:stretch>
            <a:fillRect/>
          </a:stretch>
        </p:blipFill>
        <p:spPr bwMode="auto">
          <a:xfrm>
            <a:off x="428625" y="1571625"/>
            <a:ext cx="2193925" cy="2786063"/>
          </a:xfrm>
          <a:prstGeom prst="rect">
            <a:avLst/>
          </a:prstGeom>
          <a:noFill/>
          <a:ln w="9525">
            <a:noFill/>
            <a:miter lim="800000"/>
            <a:headEnd/>
            <a:tailEnd/>
          </a:ln>
        </p:spPr>
      </p:pic>
      <p:sp>
        <p:nvSpPr>
          <p:cNvPr id="5" name="Прямоугольник 4"/>
          <p:cNvSpPr/>
          <p:nvPr/>
        </p:nvSpPr>
        <p:spPr>
          <a:xfrm>
            <a:off x="2071688" y="428625"/>
            <a:ext cx="6786562" cy="830263"/>
          </a:xfrm>
          <a:prstGeom prst="rect">
            <a:avLst/>
          </a:prstGeom>
        </p:spPr>
        <p:txBody>
          <a:bodyPr>
            <a:spAutoFit/>
          </a:bodyPr>
          <a:lstStyle/>
          <a:p>
            <a:pPr algn="ctr">
              <a:defRPr/>
            </a:pPr>
            <a:r>
              <a:rPr lang="ru-RU" sz="2400" b="1" dirty="0">
                <a:solidFill>
                  <a:srgbClr val="FF0000"/>
                </a:solidFill>
                <a:effectLst>
                  <a:outerShdw blurRad="38100" dist="38100" dir="2700000" algn="tl">
                    <a:srgbClr val="000000">
                      <a:alpha val="43137"/>
                    </a:srgbClr>
                  </a:outerShdw>
                </a:effectLst>
                <a:latin typeface="Bookman Old Style" pitchFamily="18" charset="0"/>
                <a:cs typeface="+mn-cs"/>
              </a:rPr>
              <a:t>ПАМЯТЬ О Дж. КУКЕ УВЕКОВЕЧЕНА</a:t>
            </a:r>
            <a:br>
              <a:rPr lang="ru-RU" sz="2400" b="1" dirty="0">
                <a:solidFill>
                  <a:srgbClr val="FF0000"/>
                </a:solidFill>
                <a:effectLst>
                  <a:outerShdw blurRad="38100" dist="38100" dir="2700000" algn="tl">
                    <a:srgbClr val="000000">
                      <a:alpha val="43137"/>
                    </a:srgbClr>
                  </a:outerShdw>
                </a:effectLst>
                <a:latin typeface="Bookman Old Style" pitchFamily="18" charset="0"/>
                <a:cs typeface="+mn-cs"/>
              </a:rPr>
            </a:br>
            <a:r>
              <a:rPr lang="ru-RU" sz="2400" b="1" dirty="0">
                <a:solidFill>
                  <a:srgbClr val="FF0000"/>
                </a:solidFill>
                <a:effectLst>
                  <a:outerShdw blurRad="38100" dist="38100" dir="2700000" algn="tl">
                    <a:srgbClr val="000000">
                      <a:alpha val="43137"/>
                    </a:srgbClr>
                  </a:outerShdw>
                </a:effectLst>
                <a:latin typeface="Bookman Old Style" pitchFamily="18" charset="0"/>
                <a:cs typeface="+mn-cs"/>
              </a:rPr>
              <a:t> В МАРКАХ РАЗНЫХ СТРАН</a:t>
            </a:r>
            <a:endParaRPr lang="ru-RU" sz="2400" dirty="0">
              <a:cs typeface="+mn-cs"/>
            </a:endParaRPr>
          </a:p>
        </p:txBody>
      </p:sp>
      <p:pic>
        <p:nvPicPr>
          <p:cNvPr id="13318" name="Picture 6"/>
          <p:cNvPicPr>
            <a:picLocks noChangeAspect="1" noChangeArrowheads="1"/>
          </p:cNvPicPr>
          <p:nvPr/>
        </p:nvPicPr>
        <p:blipFill>
          <a:blip r:embed="rId3" cstate="print"/>
          <a:srcRect/>
          <a:stretch>
            <a:fillRect/>
          </a:stretch>
        </p:blipFill>
        <p:spPr bwMode="auto">
          <a:xfrm>
            <a:off x="5072063" y="1643063"/>
            <a:ext cx="3833812" cy="2565400"/>
          </a:xfrm>
          <a:prstGeom prst="rect">
            <a:avLst/>
          </a:prstGeom>
          <a:noFill/>
          <a:ln w="9525">
            <a:noFill/>
            <a:miter lim="800000"/>
            <a:headEnd/>
            <a:tailEnd/>
          </a:ln>
        </p:spPr>
      </p:pic>
      <p:pic>
        <p:nvPicPr>
          <p:cNvPr id="13319" name="Picture 2"/>
          <p:cNvPicPr>
            <a:picLocks noChangeAspect="1" noChangeArrowheads="1"/>
          </p:cNvPicPr>
          <p:nvPr/>
        </p:nvPicPr>
        <p:blipFill>
          <a:blip r:embed="rId4" cstate="print"/>
          <a:srcRect/>
          <a:stretch>
            <a:fillRect/>
          </a:stretch>
        </p:blipFill>
        <p:spPr bwMode="auto">
          <a:xfrm>
            <a:off x="2786063" y="4357688"/>
            <a:ext cx="3643312" cy="2185987"/>
          </a:xfrm>
          <a:prstGeom prst="rect">
            <a:avLst/>
          </a:prstGeom>
          <a:noFill/>
          <a:ln w="9525">
            <a:noFill/>
            <a:miter lim="800000"/>
            <a:headEnd/>
            <a:tailEnd/>
          </a:ln>
        </p:spPr>
      </p:pic>
      <p:pic>
        <p:nvPicPr>
          <p:cNvPr id="13320" name="Picture 2"/>
          <p:cNvPicPr>
            <a:picLocks noChangeAspect="1" noChangeArrowheads="1"/>
          </p:cNvPicPr>
          <p:nvPr/>
        </p:nvPicPr>
        <p:blipFill>
          <a:blip r:embed="rId5" cstate="print"/>
          <a:srcRect/>
          <a:stretch>
            <a:fillRect/>
          </a:stretch>
        </p:blipFill>
        <p:spPr bwMode="auto">
          <a:xfrm>
            <a:off x="3071813" y="1571625"/>
            <a:ext cx="1714500" cy="2711450"/>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1785938" y="571500"/>
            <a:ext cx="6829425" cy="1154113"/>
          </a:xfrm>
        </p:spPr>
        <p:txBody>
          <a:bodyPr/>
          <a:lstStyle/>
          <a:p>
            <a:pPr eaLnBrk="1" hangingPunct="1"/>
            <a:r>
              <a:rPr lang="ru-RU" sz="2400" b="1" smtClean="0">
                <a:solidFill>
                  <a:srgbClr val="FF0000"/>
                </a:solidFill>
                <a:latin typeface="Bookman Old Style" pitchFamily="18" charset="0"/>
              </a:rPr>
              <a:t>Дж.Кук увековечен в памятниках, которые поставлены </a:t>
            </a:r>
            <a:br>
              <a:rPr lang="ru-RU" sz="2400" b="1" smtClean="0">
                <a:solidFill>
                  <a:srgbClr val="FF0000"/>
                </a:solidFill>
                <a:latin typeface="Bookman Old Style" pitchFamily="18" charset="0"/>
              </a:rPr>
            </a:br>
            <a:r>
              <a:rPr lang="ru-RU" sz="2400" b="1" smtClean="0">
                <a:solidFill>
                  <a:srgbClr val="FF0000"/>
                </a:solidFill>
                <a:latin typeface="Bookman Old Style" pitchFamily="18" charset="0"/>
              </a:rPr>
              <a:t>в разных странах мира</a:t>
            </a:r>
          </a:p>
        </p:txBody>
      </p:sp>
      <p:sp>
        <p:nvSpPr>
          <p:cNvPr id="3" name="Дата 2"/>
          <p:cNvSpPr>
            <a:spLocks noGrp="1"/>
          </p:cNvSpPr>
          <p:nvPr>
            <p:ph type="dt" sz="quarter" idx="10"/>
          </p:nvPr>
        </p:nvSpPr>
        <p:spPr/>
        <p:txBody>
          <a:bodyPr/>
          <a:lstStyle/>
          <a:p>
            <a:pPr>
              <a:defRPr/>
            </a:pPr>
            <a:fld id="{AE6967CA-D02B-4B0B-A61F-05F12E2B5BFC}" type="datetime1">
              <a:rPr lang="ru-RU" smtClean="0"/>
              <a:pPr>
                <a:defRPr/>
              </a:pPr>
              <a:t>12.03.2013</a:t>
            </a:fld>
            <a:endParaRPr lang="ru-RU"/>
          </a:p>
        </p:txBody>
      </p:sp>
      <p:sp>
        <p:nvSpPr>
          <p:cNvPr id="4" name="Номер слайда 3"/>
          <p:cNvSpPr>
            <a:spLocks noGrp="1"/>
          </p:cNvSpPr>
          <p:nvPr>
            <p:ph type="sldNum" sz="quarter" idx="12"/>
          </p:nvPr>
        </p:nvSpPr>
        <p:spPr/>
        <p:txBody>
          <a:bodyPr/>
          <a:lstStyle/>
          <a:p>
            <a:pPr>
              <a:defRPr/>
            </a:pPr>
            <a:fld id="{AE6E4033-A3EC-4899-AED7-99D75288795E}" type="slidenum">
              <a:rPr lang="ru-RU" smtClean="0"/>
              <a:pPr>
                <a:defRPr/>
              </a:pPr>
              <a:t>13</a:t>
            </a:fld>
            <a:endParaRPr lang="ru-RU"/>
          </a:p>
        </p:txBody>
      </p:sp>
      <p:pic>
        <p:nvPicPr>
          <p:cNvPr id="5" name="Picture 4"/>
          <p:cNvPicPr>
            <a:picLocks noChangeAspect="1" noChangeArrowheads="1"/>
          </p:cNvPicPr>
          <p:nvPr/>
        </p:nvPicPr>
        <p:blipFill>
          <a:blip r:embed="rId2" cstate="print"/>
          <a:srcRect/>
          <a:stretch>
            <a:fillRect/>
          </a:stretch>
        </p:blipFill>
        <p:spPr bwMode="auto">
          <a:xfrm>
            <a:off x="357157" y="1928802"/>
            <a:ext cx="3238523" cy="2428892"/>
          </a:xfrm>
          <a:prstGeom prst="roundRect">
            <a:avLst/>
          </a:prstGeom>
          <a:ln>
            <a:noFill/>
          </a:ln>
          <a:effectLst>
            <a:outerShdw blurRad="292100" dist="139700" dir="2700000" algn="tl" rotWithShape="0">
              <a:srgbClr val="333333">
                <a:alpha val="65000"/>
              </a:srgbClr>
            </a:outerShdw>
          </a:effectLst>
        </p:spPr>
      </p:pic>
      <p:sp>
        <p:nvSpPr>
          <p:cNvPr id="14342" name="Прямоугольник 5"/>
          <p:cNvSpPr>
            <a:spLocks noChangeArrowheads="1"/>
          </p:cNvSpPr>
          <p:nvPr/>
        </p:nvSpPr>
        <p:spPr bwMode="auto">
          <a:xfrm>
            <a:off x="357188" y="4714875"/>
            <a:ext cx="3286125" cy="1200150"/>
          </a:xfrm>
          <a:prstGeom prst="rect">
            <a:avLst/>
          </a:prstGeom>
          <a:noFill/>
          <a:ln w="9525">
            <a:noFill/>
            <a:miter lim="800000"/>
            <a:headEnd/>
            <a:tailEnd/>
          </a:ln>
        </p:spPr>
        <p:txBody>
          <a:bodyPr>
            <a:spAutoFit/>
          </a:bodyPr>
          <a:lstStyle/>
          <a:p>
            <a:pPr algn="ctr"/>
            <a:r>
              <a:rPr lang="ru-RU" sz="2400" b="1">
                <a:latin typeface="Monotype Corsiva" pitchFamily="66" charset="0"/>
              </a:rPr>
              <a:t>Обелиск, посвящённый Джеймсу Куку в Карнеле (пригород Сиднея)</a:t>
            </a:r>
          </a:p>
        </p:txBody>
      </p:sp>
      <p:pic>
        <p:nvPicPr>
          <p:cNvPr id="7" name="Picture 5"/>
          <p:cNvPicPr>
            <a:picLocks noChangeAspect="1" noChangeArrowheads="1"/>
          </p:cNvPicPr>
          <p:nvPr/>
        </p:nvPicPr>
        <p:blipFill>
          <a:blip r:embed="rId3" cstate="print"/>
          <a:srcRect/>
          <a:stretch>
            <a:fillRect/>
          </a:stretch>
        </p:blipFill>
        <p:spPr bwMode="auto">
          <a:xfrm>
            <a:off x="4357688" y="2000250"/>
            <a:ext cx="3571875" cy="2393950"/>
          </a:xfrm>
          <a:prstGeom prst="rect">
            <a:avLst/>
          </a:prstGeom>
          <a:ln>
            <a:noFill/>
          </a:ln>
          <a:effectLst>
            <a:outerShdw blurRad="292100" dist="139700" dir="2700000" algn="tl" rotWithShape="0">
              <a:srgbClr val="333333">
                <a:alpha val="65000"/>
              </a:srgbClr>
            </a:outerShdw>
          </a:effectLst>
        </p:spPr>
      </p:pic>
      <p:sp>
        <p:nvSpPr>
          <p:cNvPr id="14344" name="Прямоугольник 7"/>
          <p:cNvSpPr>
            <a:spLocks noChangeArrowheads="1"/>
          </p:cNvSpPr>
          <p:nvPr/>
        </p:nvSpPr>
        <p:spPr bwMode="auto">
          <a:xfrm>
            <a:off x="4357688" y="4786313"/>
            <a:ext cx="3643312" cy="1570037"/>
          </a:xfrm>
          <a:prstGeom prst="rect">
            <a:avLst/>
          </a:prstGeom>
          <a:noFill/>
          <a:ln w="9525">
            <a:noFill/>
            <a:miter lim="800000"/>
            <a:headEnd/>
            <a:tailEnd/>
          </a:ln>
        </p:spPr>
        <p:txBody>
          <a:bodyPr>
            <a:spAutoFit/>
          </a:bodyPr>
          <a:lstStyle/>
          <a:p>
            <a:pPr algn="ctr"/>
            <a:r>
              <a:rPr lang="ru-RU" sz="2400" b="1">
                <a:latin typeface="Monotype Corsiva" pitchFamily="66" charset="0"/>
              </a:rPr>
              <a:t>Надпись на обратной стороне мемориала капитана Джеймса Кука, Ваимиа, о. Кауаи (Гавайские о-ва)</a:t>
            </a:r>
          </a:p>
        </p:txBody>
      </p:sp>
    </p:spTree>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Дата 2"/>
          <p:cNvSpPr>
            <a:spLocks noGrp="1"/>
          </p:cNvSpPr>
          <p:nvPr>
            <p:ph type="dt" sz="quarter" idx="10"/>
          </p:nvPr>
        </p:nvSpPr>
        <p:spPr/>
        <p:txBody>
          <a:bodyPr/>
          <a:lstStyle/>
          <a:p>
            <a:pPr>
              <a:defRPr/>
            </a:pPr>
            <a:fld id="{AE6967CA-D02B-4B0B-A61F-05F12E2B5BFC}" type="datetime1">
              <a:rPr lang="ru-RU" smtClean="0"/>
              <a:pPr>
                <a:defRPr/>
              </a:pPr>
              <a:t>12.03.2013</a:t>
            </a:fld>
            <a:endParaRPr lang="ru-RU"/>
          </a:p>
        </p:txBody>
      </p:sp>
      <p:sp>
        <p:nvSpPr>
          <p:cNvPr id="4" name="Номер слайда 3"/>
          <p:cNvSpPr>
            <a:spLocks noGrp="1"/>
          </p:cNvSpPr>
          <p:nvPr>
            <p:ph type="sldNum" sz="quarter" idx="12"/>
          </p:nvPr>
        </p:nvSpPr>
        <p:spPr/>
        <p:txBody>
          <a:bodyPr/>
          <a:lstStyle/>
          <a:p>
            <a:pPr>
              <a:defRPr/>
            </a:pPr>
            <a:fld id="{2B41D0C6-11F8-4BB7-8CD7-A3386FBA0C62}" type="slidenum">
              <a:rPr lang="ru-RU" smtClean="0"/>
              <a:pPr>
                <a:defRPr/>
              </a:pPr>
              <a:t>14</a:t>
            </a:fld>
            <a:endParaRPr lang="ru-RU"/>
          </a:p>
        </p:txBody>
      </p:sp>
      <p:sp>
        <p:nvSpPr>
          <p:cNvPr id="5" name="Прямоугольник 4"/>
          <p:cNvSpPr/>
          <p:nvPr/>
        </p:nvSpPr>
        <p:spPr>
          <a:xfrm>
            <a:off x="2643174" y="1428736"/>
            <a:ext cx="5861218" cy="3416320"/>
          </a:xfrm>
          <a:prstGeom prst="rect">
            <a:avLst/>
          </a:prstGeom>
          <a:noFill/>
        </p:spPr>
        <p:txBody>
          <a:bodyPr>
            <a:spAutoFit/>
            <a:scene3d>
              <a:camera prst="isometricOffAxis1Right"/>
              <a:lightRig rig="threePt" dir="t"/>
            </a:scene3d>
          </a:bodyPr>
          <a:lstStyle/>
          <a:p>
            <a:pPr algn="ctr">
              <a:defRPr/>
            </a:pPr>
            <a:r>
              <a:rPr lang="ru-RU" sz="7200" b="1" dirty="0">
                <a:ln w="1905"/>
                <a:solidFill>
                  <a:schemeClr val="accent2">
                    <a:lumMod val="50000"/>
                  </a:schemeClr>
                </a:solidFill>
                <a:effectLst>
                  <a:innerShdw blurRad="69850" dist="43180" dir="5400000">
                    <a:srgbClr val="000000">
                      <a:alpha val="65000"/>
                    </a:srgbClr>
                  </a:innerShdw>
                </a:effectLst>
                <a:cs typeface="+mn-cs"/>
              </a:rPr>
              <a:t>СПАСИБО</a:t>
            </a:r>
          </a:p>
          <a:p>
            <a:pPr algn="ctr">
              <a:defRPr/>
            </a:pPr>
            <a:r>
              <a:rPr lang="ru-RU" sz="7200" b="1" dirty="0">
                <a:ln w="1905"/>
                <a:solidFill>
                  <a:schemeClr val="accent2">
                    <a:lumMod val="50000"/>
                  </a:schemeClr>
                </a:solidFill>
                <a:effectLst>
                  <a:innerShdw blurRad="69850" dist="43180" dir="5400000">
                    <a:srgbClr val="000000">
                      <a:alpha val="65000"/>
                    </a:srgbClr>
                  </a:innerShdw>
                </a:effectLst>
                <a:cs typeface="+mn-cs"/>
              </a:rPr>
              <a:t>ЗА ВНИМАНИЕ!</a:t>
            </a:r>
          </a:p>
        </p:txBody>
      </p:sp>
      <p:pic>
        <p:nvPicPr>
          <p:cNvPr id="16389" name="Picture 2" descr="C:\Users\User\Desktop\материалы к презентациям\картинки ШКОЛА\ludia-758.gif"/>
          <p:cNvPicPr>
            <a:picLocks noChangeAspect="1" noChangeArrowheads="1" noCrop="1"/>
          </p:cNvPicPr>
          <p:nvPr/>
        </p:nvPicPr>
        <p:blipFill>
          <a:blip r:embed="rId2" cstate="print"/>
          <a:srcRect/>
          <a:stretch>
            <a:fillRect/>
          </a:stretch>
        </p:blipFill>
        <p:spPr bwMode="auto">
          <a:xfrm>
            <a:off x="285750" y="2714625"/>
            <a:ext cx="2000250" cy="3667125"/>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Дата 4"/>
          <p:cNvSpPr>
            <a:spLocks noGrp="1"/>
          </p:cNvSpPr>
          <p:nvPr>
            <p:ph type="dt" sz="quarter" idx="10"/>
          </p:nvPr>
        </p:nvSpPr>
        <p:spPr/>
        <p:txBody>
          <a:bodyPr/>
          <a:lstStyle/>
          <a:p>
            <a:pPr>
              <a:defRPr/>
            </a:pPr>
            <a:fld id="{861A7AC0-BBAA-405E-BAE4-5C34BB4B5BEC}" type="datetime1">
              <a:rPr lang="ru-RU"/>
              <a:pPr>
                <a:defRPr/>
              </a:pPr>
              <a:t>12.03.2013</a:t>
            </a:fld>
            <a:endParaRPr lang="ru-RU"/>
          </a:p>
        </p:txBody>
      </p:sp>
      <p:sp>
        <p:nvSpPr>
          <p:cNvPr id="6" name="Номер слайда 5"/>
          <p:cNvSpPr>
            <a:spLocks noGrp="1"/>
          </p:cNvSpPr>
          <p:nvPr>
            <p:ph type="sldNum" sz="quarter" idx="12"/>
          </p:nvPr>
        </p:nvSpPr>
        <p:spPr/>
        <p:txBody>
          <a:bodyPr/>
          <a:lstStyle/>
          <a:p>
            <a:pPr>
              <a:defRPr/>
            </a:pPr>
            <a:fld id="{3BF2C02B-3F5A-4057-A01D-D3E968F07805}" type="slidenum">
              <a:rPr lang="ru-RU"/>
              <a:pPr>
                <a:defRPr/>
              </a:pPr>
              <a:t>2</a:t>
            </a:fld>
            <a:endParaRPr lang="ru-RU"/>
          </a:p>
        </p:txBody>
      </p:sp>
      <p:pic>
        <p:nvPicPr>
          <p:cNvPr id="4" name="Picture 2" descr="H:\Documents and Settings\Aida\Рабочий стол\клипарты рамки фончики\karty\karty\map15.jpg"/>
          <p:cNvPicPr>
            <a:picLocks noChangeAspect="1" noChangeArrowheads="1"/>
          </p:cNvPicPr>
          <p:nvPr/>
        </p:nvPicPr>
        <p:blipFill>
          <a:blip r:embed="rId2" cstate="email"/>
          <a:srcRect/>
          <a:stretch>
            <a:fillRect/>
          </a:stretch>
        </p:blipFill>
        <p:spPr bwMode="auto">
          <a:xfrm>
            <a:off x="395258" y="357166"/>
            <a:ext cx="1533536" cy="1045593"/>
          </a:xfrm>
          <a:prstGeom prst="rect">
            <a:avLst/>
          </a:prstGeom>
          <a:ln>
            <a:noFill/>
          </a:ln>
          <a:effectLst>
            <a:softEdge rad="112500"/>
          </a:effectLst>
        </p:spPr>
      </p:pic>
      <p:pic>
        <p:nvPicPr>
          <p:cNvPr id="3079" name="Picture 7"/>
          <p:cNvPicPr>
            <a:picLocks noChangeAspect="1" noChangeArrowheads="1"/>
          </p:cNvPicPr>
          <p:nvPr/>
        </p:nvPicPr>
        <p:blipFill>
          <a:blip r:embed="rId3" cstate="print"/>
          <a:srcRect/>
          <a:stretch>
            <a:fillRect/>
          </a:stretch>
        </p:blipFill>
        <p:spPr bwMode="auto">
          <a:xfrm>
            <a:off x="5000628" y="571480"/>
            <a:ext cx="3899701" cy="4929222"/>
          </a:xfrm>
          <a:prstGeom prst="ellipse">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Прямоугольник 7"/>
          <p:cNvSpPr/>
          <p:nvPr/>
        </p:nvSpPr>
        <p:spPr>
          <a:xfrm>
            <a:off x="357188" y="1571625"/>
            <a:ext cx="4286250" cy="4894263"/>
          </a:xfrm>
          <a:prstGeom prst="rect">
            <a:avLst/>
          </a:prstGeom>
        </p:spPr>
        <p:txBody>
          <a:bodyPr>
            <a:spAutoFit/>
          </a:bodyPr>
          <a:lstStyle/>
          <a:p>
            <a:pPr algn="just">
              <a:defRPr/>
            </a:pPr>
            <a:r>
              <a:rPr lang="ru-RU" sz="2400" b="1" dirty="0">
                <a:solidFill>
                  <a:srgbClr val="FF0000"/>
                </a:solidFill>
                <a:effectLst>
                  <a:outerShdw blurRad="38100" dist="38100" dir="2700000" algn="tl">
                    <a:srgbClr val="000000">
                      <a:alpha val="43137"/>
                    </a:srgbClr>
                  </a:outerShdw>
                </a:effectLst>
                <a:latin typeface="Comic Sans MS" pitchFamily="66" charset="0"/>
                <a:cs typeface="+mn-cs"/>
              </a:rPr>
              <a:t>Джеймс Кук</a:t>
            </a:r>
            <a:r>
              <a:rPr lang="ru-RU" sz="2400" b="1" dirty="0">
                <a:solidFill>
                  <a:srgbClr val="002060"/>
                </a:solidFill>
                <a:latin typeface="Comic Sans MS" pitchFamily="66" charset="0"/>
                <a:cs typeface="+mn-cs"/>
              </a:rPr>
              <a:t>, (</a:t>
            </a:r>
            <a:r>
              <a:rPr lang="ru-RU" sz="2400" b="1" dirty="0" err="1">
                <a:solidFill>
                  <a:srgbClr val="002060"/>
                </a:solidFill>
                <a:latin typeface="Comic Sans MS" pitchFamily="66" charset="0"/>
                <a:cs typeface="+mn-cs"/>
              </a:rPr>
              <a:t>James</a:t>
            </a:r>
            <a:r>
              <a:rPr lang="ru-RU" sz="2400" b="1" dirty="0">
                <a:solidFill>
                  <a:srgbClr val="002060"/>
                </a:solidFill>
                <a:latin typeface="Comic Sans MS" pitchFamily="66" charset="0"/>
                <a:cs typeface="+mn-cs"/>
              </a:rPr>
              <a:t> </a:t>
            </a:r>
            <a:r>
              <a:rPr lang="ru-RU" sz="2400" b="1" dirty="0" err="1">
                <a:solidFill>
                  <a:srgbClr val="002060"/>
                </a:solidFill>
                <a:latin typeface="Comic Sans MS" pitchFamily="66" charset="0"/>
                <a:cs typeface="+mn-cs"/>
              </a:rPr>
              <a:t>Cook</a:t>
            </a:r>
            <a:r>
              <a:rPr lang="ru-RU" sz="2400" b="1" dirty="0">
                <a:solidFill>
                  <a:srgbClr val="002060"/>
                </a:solidFill>
                <a:latin typeface="Comic Sans MS" pitchFamily="66" charset="0"/>
                <a:cs typeface="+mn-cs"/>
              </a:rPr>
              <a:t> (англ.)) родился 7 ноября 1728 г. в деревне </a:t>
            </a:r>
            <a:r>
              <a:rPr lang="ru-RU" sz="2400" b="1" dirty="0" err="1">
                <a:solidFill>
                  <a:srgbClr val="002060"/>
                </a:solidFill>
                <a:latin typeface="Comic Sans MS" pitchFamily="66" charset="0"/>
                <a:cs typeface="+mn-cs"/>
              </a:rPr>
              <a:t>Мартон</a:t>
            </a:r>
            <a:r>
              <a:rPr lang="ru-RU" sz="2400" b="1" dirty="0">
                <a:solidFill>
                  <a:srgbClr val="002060"/>
                </a:solidFill>
                <a:latin typeface="Comic Sans MS" pitchFamily="66" charset="0"/>
                <a:cs typeface="+mn-cs"/>
              </a:rPr>
              <a:t>, Северный Йоркшир, Англия -  погиб 14 февраля 1779г. на острове Гавайи. </a:t>
            </a:r>
            <a:r>
              <a:rPr lang="ru-RU" sz="2400" b="1" dirty="0">
                <a:solidFill>
                  <a:srgbClr val="FF0000"/>
                </a:solidFill>
                <a:effectLst>
                  <a:outerShdw blurRad="38100" dist="38100" dir="2700000" algn="tl">
                    <a:srgbClr val="000000">
                      <a:alpha val="43137"/>
                    </a:srgbClr>
                  </a:outerShdw>
                </a:effectLst>
                <a:latin typeface="Comic Sans MS" pitchFamily="66" charset="0"/>
                <a:cs typeface="+mn-cs"/>
              </a:rPr>
              <a:t>Британский мореплаватель, крупнейший исследователь Океании, первый исследователь антарктических морей.</a:t>
            </a:r>
          </a:p>
        </p:txBody>
      </p:sp>
      <p:sp>
        <p:nvSpPr>
          <p:cNvPr id="9" name="Прямоугольник 8"/>
          <p:cNvSpPr/>
          <p:nvPr/>
        </p:nvSpPr>
        <p:spPr>
          <a:xfrm>
            <a:off x="5000625" y="5572125"/>
            <a:ext cx="3286125" cy="830263"/>
          </a:xfrm>
          <a:prstGeom prst="rect">
            <a:avLst/>
          </a:prstGeom>
        </p:spPr>
        <p:txBody>
          <a:bodyPr>
            <a:spAutoFit/>
          </a:bodyPr>
          <a:lstStyle/>
          <a:p>
            <a:pPr>
              <a:defRPr/>
            </a:pPr>
            <a:r>
              <a:rPr lang="ru-RU" sz="1600" b="1" dirty="0">
                <a:effectLst>
                  <a:outerShdw blurRad="38100" dist="38100" dir="2700000" algn="tl">
                    <a:srgbClr val="000000">
                      <a:alpha val="43137"/>
                    </a:srgbClr>
                  </a:outerShdw>
                </a:effectLst>
                <a:latin typeface="Monotype Corsiva" pitchFamily="66" charset="0"/>
                <a:cs typeface="+mn-cs"/>
              </a:rPr>
              <a:t>Капитан Джеймс Кук позировал для этого портрета в Лондоне 25 мая 1776 года. Художник </a:t>
            </a:r>
            <a:r>
              <a:rPr lang="ru-RU" sz="1600" b="1" dirty="0" err="1">
                <a:effectLst>
                  <a:outerShdw blurRad="38100" dist="38100" dir="2700000" algn="tl">
                    <a:srgbClr val="000000">
                      <a:alpha val="43137"/>
                    </a:srgbClr>
                  </a:outerShdw>
                </a:effectLst>
                <a:latin typeface="Monotype Corsiva" pitchFamily="66" charset="0"/>
                <a:cs typeface="+mn-cs"/>
              </a:rPr>
              <a:t>Натаниэл</a:t>
            </a:r>
            <a:r>
              <a:rPr lang="ru-RU" sz="1600" b="1" dirty="0">
                <a:effectLst>
                  <a:outerShdw blurRad="38100" dist="38100" dir="2700000" algn="tl">
                    <a:srgbClr val="000000">
                      <a:alpha val="43137"/>
                    </a:srgbClr>
                  </a:outerShdw>
                </a:effectLst>
                <a:latin typeface="Monotype Corsiva" pitchFamily="66" charset="0"/>
                <a:cs typeface="+mn-cs"/>
              </a:rPr>
              <a:t> </a:t>
            </a:r>
            <a:r>
              <a:rPr lang="ru-RU" sz="1600" b="1" dirty="0" err="1">
                <a:effectLst>
                  <a:outerShdw blurRad="38100" dist="38100" dir="2700000" algn="tl">
                    <a:srgbClr val="000000">
                      <a:alpha val="43137"/>
                    </a:srgbClr>
                  </a:outerShdw>
                </a:effectLst>
                <a:latin typeface="Monotype Corsiva" pitchFamily="66" charset="0"/>
                <a:cs typeface="+mn-cs"/>
              </a:rPr>
              <a:t>Дэнс</a:t>
            </a:r>
            <a:endParaRPr lang="ru-RU" sz="1600" b="1" dirty="0">
              <a:effectLst>
                <a:outerShdw blurRad="38100" dist="38100" dir="2700000" algn="tl">
                  <a:srgbClr val="000000">
                    <a:alpha val="43137"/>
                  </a:srgbClr>
                </a:outerShdw>
              </a:effectLst>
              <a:latin typeface="Monotype Corsiva" pitchFamily="66" charset="0"/>
              <a:cs typeface="+mn-cs"/>
            </a:endParaRPr>
          </a:p>
        </p:txBody>
      </p:sp>
    </p:spTree>
  </p:cSld>
  <p:clrMapOvr>
    <a:masterClrMapping/>
  </p:clrMapOvr>
  <p:transition>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B3920A62-7D68-4738-8D94-E73339A92C61}" type="slidenum">
              <a:rPr lang="ru-RU" smtClean="0"/>
              <a:pPr>
                <a:defRPr/>
              </a:pPr>
              <a:t>3</a:t>
            </a:fld>
            <a:endParaRPr lang="ru-RU"/>
          </a:p>
        </p:txBody>
      </p:sp>
      <p:sp>
        <p:nvSpPr>
          <p:cNvPr id="4100" name="Прямоугольник 3"/>
          <p:cNvSpPr>
            <a:spLocks noChangeArrowheads="1"/>
          </p:cNvSpPr>
          <p:nvPr/>
        </p:nvSpPr>
        <p:spPr bwMode="auto">
          <a:xfrm>
            <a:off x="3500438" y="1143000"/>
            <a:ext cx="4214812" cy="4832350"/>
          </a:xfrm>
          <a:prstGeom prst="rect">
            <a:avLst/>
          </a:prstGeom>
          <a:noFill/>
          <a:ln w="9525">
            <a:noFill/>
            <a:miter lim="800000"/>
            <a:headEnd/>
            <a:tailEnd/>
          </a:ln>
        </p:spPr>
        <p:txBody>
          <a:bodyPr>
            <a:spAutoFit/>
          </a:bodyPr>
          <a:lstStyle/>
          <a:p>
            <a:pPr algn="just"/>
            <a:r>
              <a:rPr lang="ru-RU" sz="2800" b="1">
                <a:solidFill>
                  <a:srgbClr val="002060"/>
                </a:solidFill>
                <a:latin typeface="Comic Sans MS" pitchFamily="66" charset="0"/>
              </a:rPr>
              <a:t>Сын батрака, на военном флоте прошёл путь от юнги до младшего офицера. Показал себя первоклассным гидрографом в ходе войны между Великобританией и Францией за обладание Канадой.</a:t>
            </a:r>
          </a:p>
        </p:txBody>
      </p:sp>
      <p:pic>
        <p:nvPicPr>
          <p:cNvPr id="4101" name="Picture 4"/>
          <p:cNvPicPr>
            <a:picLocks noChangeAspect="1" noChangeArrowheads="1"/>
          </p:cNvPicPr>
          <p:nvPr/>
        </p:nvPicPr>
        <p:blipFill>
          <a:blip r:embed="rId2" cstate="print"/>
          <a:srcRect/>
          <a:stretch>
            <a:fillRect/>
          </a:stretch>
        </p:blipFill>
        <p:spPr bwMode="auto">
          <a:xfrm>
            <a:off x="500063" y="1447800"/>
            <a:ext cx="2000250" cy="4786313"/>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785938" y="274638"/>
            <a:ext cx="6900862" cy="1143000"/>
          </a:xfrm>
        </p:spPr>
        <p:txBody>
          <a:bodyPr/>
          <a:lstStyle/>
          <a:p>
            <a:pPr eaLnBrk="1" hangingPunct="1">
              <a:defRPr/>
            </a:pPr>
            <a:r>
              <a:rPr lang="ru-RU" sz="3600" b="1" dirty="0" smtClean="0">
                <a:solidFill>
                  <a:srgbClr val="FF0000"/>
                </a:solidFill>
                <a:effectLst>
                  <a:outerShdw blurRad="38100" dist="38100" dir="2700000" algn="tl">
                    <a:srgbClr val="000000">
                      <a:alpha val="43137"/>
                    </a:srgbClr>
                  </a:outerShdw>
                </a:effectLst>
                <a:latin typeface="Bookman Old Style" pitchFamily="18" charset="0"/>
              </a:rPr>
              <a:t>КАРТА КРУГОСВЕТНЫХ ЭКСПЕДИЦИЙ Дж.КУКА</a:t>
            </a:r>
            <a:endParaRPr lang="ru-RU" sz="3600"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BBADFF3A-13A6-4CF6-889F-D8E849EBD651}" type="slidenum">
              <a:rPr lang="ru-RU" smtClean="0"/>
              <a:pPr>
                <a:defRPr/>
              </a:pPr>
              <a:t>4</a:t>
            </a:fld>
            <a:endParaRPr lang="ru-RU"/>
          </a:p>
        </p:txBody>
      </p:sp>
      <p:pic>
        <p:nvPicPr>
          <p:cNvPr id="5125" name="Picture 2"/>
          <p:cNvPicPr>
            <a:picLocks noChangeAspect="1" noChangeArrowheads="1"/>
          </p:cNvPicPr>
          <p:nvPr/>
        </p:nvPicPr>
        <p:blipFill>
          <a:blip r:embed="rId2" cstate="print"/>
          <a:srcRect/>
          <a:stretch>
            <a:fillRect/>
          </a:stretch>
        </p:blipFill>
        <p:spPr bwMode="auto">
          <a:xfrm>
            <a:off x="642938" y="1571625"/>
            <a:ext cx="7929562" cy="3652838"/>
          </a:xfrm>
          <a:prstGeom prst="rect">
            <a:avLst/>
          </a:prstGeom>
          <a:noFill/>
          <a:ln w="9525">
            <a:noFill/>
            <a:miter lim="800000"/>
            <a:headEnd/>
            <a:tailEnd/>
          </a:ln>
        </p:spPr>
      </p:pic>
      <p:sp>
        <p:nvSpPr>
          <p:cNvPr id="5126" name="Прямоугольник 4"/>
          <p:cNvSpPr>
            <a:spLocks noChangeArrowheads="1"/>
          </p:cNvSpPr>
          <p:nvPr/>
        </p:nvSpPr>
        <p:spPr bwMode="auto">
          <a:xfrm>
            <a:off x="1000125" y="5429250"/>
            <a:ext cx="7072313" cy="461963"/>
          </a:xfrm>
          <a:prstGeom prst="rect">
            <a:avLst/>
          </a:prstGeom>
          <a:noFill/>
          <a:ln w="9525">
            <a:noFill/>
            <a:miter lim="800000"/>
            <a:headEnd/>
            <a:tailEnd/>
          </a:ln>
        </p:spPr>
        <p:txBody>
          <a:bodyPr>
            <a:spAutoFit/>
          </a:bodyPr>
          <a:lstStyle/>
          <a:p>
            <a:pPr algn="just"/>
            <a:r>
              <a:rPr lang="ru-RU" sz="2400" b="1">
                <a:solidFill>
                  <a:srgbClr val="FF0000"/>
                </a:solidFill>
                <a:latin typeface="Comic Sans MS" pitchFamily="66" charset="0"/>
              </a:rPr>
              <a:t>Первая</a:t>
            </a:r>
            <a:r>
              <a:rPr lang="ru-RU" sz="2400" b="1">
                <a:latin typeface="Comic Sans MS" pitchFamily="66" charset="0"/>
              </a:rPr>
              <a:t>, </a:t>
            </a:r>
            <a:r>
              <a:rPr lang="ru-RU" sz="2400" b="1">
                <a:solidFill>
                  <a:srgbClr val="006600"/>
                </a:solidFill>
                <a:latin typeface="Comic Sans MS" pitchFamily="66" charset="0"/>
              </a:rPr>
              <a:t>вторая</a:t>
            </a:r>
            <a:r>
              <a:rPr lang="ru-RU" sz="2400" b="1">
                <a:latin typeface="Comic Sans MS" pitchFamily="66" charset="0"/>
              </a:rPr>
              <a:t> и </a:t>
            </a:r>
            <a:r>
              <a:rPr lang="ru-RU" sz="2400" b="1">
                <a:solidFill>
                  <a:srgbClr val="1720CF"/>
                </a:solidFill>
                <a:latin typeface="Comic Sans MS" pitchFamily="66" charset="0"/>
              </a:rPr>
              <a:t>третья</a:t>
            </a:r>
            <a:r>
              <a:rPr lang="ru-RU" sz="2400" b="1">
                <a:latin typeface="Comic Sans MS" pitchFamily="66" charset="0"/>
              </a:rPr>
              <a:t>  экспедиции Кука</a:t>
            </a:r>
          </a:p>
        </p:txBody>
      </p:sp>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A99EEC9D-ABA2-43EA-B9A0-70B08FE1A3C3}" type="slidenum">
              <a:rPr lang="ru-RU" smtClean="0"/>
              <a:pPr>
                <a:defRPr/>
              </a:pPr>
              <a:t>5</a:t>
            </a:fld>
            <a:endParaRPr lang="ru-RU"/>
          </a:p>
        </p:txBody>
      </p:sp>
      <p:sp>
        <p:nvSpPr>
          <p:cNvPr id="4" name="Прямоугольник 3"/>
          <p:cNvSpPr/>
          <p:nvPr/>
        </p:nvSpPr>
        <p:spPr>
          <a:xfrm>
            <a:off x="357188" y="1285875"/>
            <a:ext cx="5214937" cy="5324475"/>
          </a:xfrm>
          <a:prstGeom prst="rect">
            <a:avLst/>
          </a:prstGeom>
        </p:spPr>
        <p:txBody>
          <a:bodyPr>
            <a:spAutoFit/>
          </a:bodyPr>
          <a:lstStyle/>
          <a:p>
            <a:pPr algn="just">
              <a:defRPr/>
            </a:pPr>
            <a:r>
              <a:rPr lang="ru-RU" sz="2000" b="1" dirty="0">
                <a:solidFill>
                  <a:schemeClr val="tx2">
                    <a:lumMod val="75000"/>
                  </a:schemeClr>
                </a:solidFill>
                <a:latin typeface="Comic Sans MS" pitchFamily="66" charset="0"/>
                <a:cs typeface="+mn-cs"/>
              </a:rPr>
              <a:t>В 1769 - 1776 гг. совершил 2 кругосветных плавания, после которых за выдающиеся открытия произведен в капитаны 1-го ранга, с 29 февраля 1776 года член Лондонского Королевского Общества. Получил назначение в Гринвичскую обсерваторию, но согласился принять участие в третьей экспедиции. Целью этого нового плавания было отыскание прохода между Атлантическим и Тихим океанами со стороны Тихого океана. На пути через Тихий океан Кук совершил свое главное открытие - Гавайские острова - где впоследствии нашел свою смерть.</a:t>
            </a:r>
          </a:p>
        </p:txBody>
      </p:sp>
      <p:pic>
        <p:nvPicPr>
          <p:cNvPr id="6149" name="Picture 3"/>
          <p:cNvPicPr>
            <a:picLocks noChangeAspect="1" noChangeArrowheads="1"/>
          </p:cNvPicPr>
          <p:nvPr/>
        </p:nvPicPr>
        <p:blipFill>
          <a:blip r:embed="rId2" cstate="print"/>
          <a:srcRect/>
          <a:stretch>
            <a:fillRect/>
          </a:stretch>
        </p:blipFill>
        <p:spPr bwMode="auto">
          <a:xfrm>
            <a:off x="5715000" y="642938"/>
            <a:ext cx="3259138" cy="3071812"/>
          </a:xfrm>
          <a:prstGeom prst="rect">
            <a:avLst/>
          </a:prstGeom>
          <a:noFill/>
          <a:ln w="9525">
            <a:noFill/>
            <a:miter lim="800000"/>
            <a:headEnd/>
            <a:tailEnd/>
          </a:ln>
        </p:spPr>
      </p:pic>
      <p:sp>
        <p:nvSpPr>
          <p:cNvPr id="6150" name="Прямоугольник 5"/>
          <p:cNvSpPr>
            <a:spLocks noChangeArrowheads="1"/>
          </p:cNvSpPr>
          <p:nvPr/>
        </p:nvSpPr>
        <p:spPr bwMode="auto">
          <a:xfrm>
            <a:off x="5715000" y="3857625"/>
            <a:ext cx="3143250" cy="1477963"/>
          </a:xfrm>
          <a:prstGeom prst="rect">
            <a:avLst/>
          </a:prstGeom>
          <a:noFill/>
          <a:ln w="9525">
            <a:noFill/>
            <a:miter lim="800000"/>
            <a:headEnd/>
            <a:tailEnd/>
          </a:ln>
        </p:spPr>
        <p:txBody>
          <a:bodyPr>
            <a:spAutoFit/>
          </a:bodyPr>
          <a:lstStyle/>
          <a:p>
            <a:pPr algn="just"/>
            <a:r>
              <a:rPr lang="ru-RU" b="1">
                <a:latin typeface="Monotype Corsiva" pitchFamily="66" charset="0"/>
              </a:rPr>
              <a:t>Слева направо: Дэниэль Соландер, Джозеф Банкс, Джеймс Кук, Джон Хоксфорд и лорд Сэндвич. Картина. Автор — Джон Гамильтон Мортимер, 1771</a:t>
            </a:r>
          </a:p>
        </p:txBody>
      </p:sp>
    </p:spTree>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pPr>
              <a:defRPr/>
            </a:pPr>
            <a:fld id="{4BCCB8AA-7664-47A2-B40F-391E6779876B}" type="slidenum">
              <a:rPr lang="ru-RU" smtClean="0"/>
              <a:pPr>
                <a:defRPr/>
              </a:pPr>
              <a:t>6</a:t>
            </a:fld>
            <a:endParaRPr lang="ru-RU"/>
          </a:p>
        </p:txBody>
      </p:sp>
      <p:sp>
        <p:nvSpPr>
          <p:cNvPr id="7171" name="Прямоугольник 6"/>
          <p:cNvSpPr>
            <a:spLocks noChangeArrowheads="1"/>
          </p:cNvSpPr>
          <p:nvPr/>
        </p:nvSpPr>
        <p:spPr bwMode="auto">
          <a:xfrm>
            <a:off x="1500188" y="5643563"/>
            <a:ext cx="6357937" cy="646112"/>
          </a:xfrm>
          <a:prstGeom prst="rect">
            <a:avLst/>
          </a:prstGeom>
          <a:noFill/>
          <a:ln w="9525">
            <a:noFill/>
            <a:miter lim="800000"/>
            <a:headEnd/>
            <a:tailEnd/>
          </a:ln>
        </p:spPr>
        <p:txBody>
          <a:bodyPr>
            <a:spAutoFit/>
          </a:bodyPr>
          <a:lstStyle/>
          <a:p>
            <a:pPr algn="ctr"/>
            <a:r>
              <a:rPr lang="ru-RU" sz="3600" b="1">
                <a:latin typeface="Monotype Corsiva" pitchFamily="66" charset="0"/>
              </a:rPr>
              <a:t>«Гибель капитана Кука» </a:t>
            </a:r>
          </a:p>
        </p:txBody>
      </p:sp>
      <p:pic>
        <p:nvPicPr>
          <p:cNvPr id="23554" name="Picture 2"/>
          <p:cNvPicPr>
            <a:picLocks noChangeAspect="1" noChangeArrowheads="1"/>
          </p:cNvPicPr>
          <p:nvPr/>
        </p:nvPicPr>
        <p:blipFill>
          <a:blip r:embed="rId2" cstate="print"/>
          <a:srcRect/>
          <a:stretch>
            <a:fillRect/>
          </a:stretch>
        </p:blipFill>
        <p:spPr bwMode="auto">
          <a:xfrm>
            <a:off x="1785918" y="714356"/>
            <a:ext cx="6715172" cy="4929222"/>
          </a:xfrm>
          <a:prstGeom prst="round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012AD06E-2963-43BE-84F7-88961925D4CE}" type="slidenum">
              <a:rPr lang="ru-RU" smtClean="0"/>
              <a:pPr>
                <a:defRPr/>
              </a:pPr>
              <a:t>7</a:t>
            </a:fld>
            <a:endParaRPr lang="ru-RU"/>
          </a:p>
        </p:txBody>
      </p:sp>
      <p:sp>
        <p:nvSpPr>
          <p:cNvPr id="8196" name="Прямоугольник 3"/>
          <p:cNvSpPr>
            <a:spLocks noChangeArrowheads="1"/>
          </p:cNvSpPr>
          <p:nvPr/>
        </p:nvSpPr>
        <p:spPr bwMode="auto">
          <a:xfrm>
            <a:off x="357188" y="1428750"/>
            <a:ext cx="4786312" cy="4894263"/>
          </a:xfrm>
          <a:prstGeom prst="rect">
            <a:avLst/>
          </a:prstGeom>
          <a:noFill/>
          <a:ln w="9525">
            <a:noFill/>
            <a:miter lim="800000"/>
            <a:headEnd/>
            <a:tailEnd/>
          </a:ln>
        </p:spPr>
        <p:txBody>
          <a:bodyPr>
            <a:spAutoFit/>
          </a:bodyPr>
          <a:lstStyle/>
          <a:p>
            <a:pPr algn="just"/>
            <a:r>
              <a:rPr lang="ru-RU" sz="2400" b="1">
                <a:solidFill>
                  <a:srgbClr val="002060"/>
                </a:solidFill>
                <a:latin typeface="Comic Sans MS" pitchFamily="66" charset="0"/>
              </a:rPr>
              <a:t>Все плавания Кука имели целью не только подчинение британской короне новых земель, но их полноценное научное описание: астрономические и гидрографические измерения, этнографические, ботанические и зоологические исследования. Из журналов Кука европейцы впервые узнали слова "кенгуру" и "табу".</a:t>
            </a:r>
          </a:p>
        </p:txBody>
      </p:sp>
      <p:pic>
        <p:nvPicPr>
          <p:cNvPr id="16386" name="Picture 2"/>
          <p:cNvPicPr>
            <a:picLocks noChangeAspect="1" noChangeArrowheads="1"/>
          </p:cNvPicPr>
          <p:nvPr/>
        </p:nvPicPr>
        <p:blipFill>
          <a:blip r:embed="rId2" cstate="print"/>
          <a:srcRect/>
          <a:stretch>
            <a:fillRect/>
          </a:stretch>
        </p:blipFill>
        <p:spPr bwMode="auto">
          <a:xfrm>
            <a:off x="5429256" y="1191769"/>
            <a:ext cx="3286148" cy="2951611"/>
          </a:xfrm>
          <a:prstGeom prst="roundRect">
            <a:avLst/>
          </a:prstGeom>
          <a:noFill/>
          <a:ln w="9525">
            <a:noFill/>
            <a:miter lim="800000"/>
            <a:headEnd/>
            <a:tailEnd/>
          </a:ln>
          <a:effectLst/>
        </p:spPr>
      </p:pic>
      <p:sp>
        <p:nvSpPr>
          <p:cNvPr id="8198" name="Прямоугольник 5"/>
          <p:cNvSpPr>
            <a:spLocks noChangeArrowheads="1"/>
          </p:cNvSpPr>
          <p:nvPr/>
        </p:nvSpPr>
        <p:spPr bwMode="auto">
          <a:xfrm>
            <a:off x="5429250" y="4357688"/>
            <a:ext cx="3286125" cy="1214437"/>
          </a:xfrm>
          <a:prstGeom prst="rect">
            <a:avLst/>
          </a:prstGeom>
          <a:noFill/>
          <a:ln w="9525">
            <a:noFill/>
            <a:miter lim="800000"/>
            <a:headEnd/>
            <a:tailEnd/>
          </a:ln>
        </p:spPr>
        <p:txBody>
          <a:bodyPr>
            <a:spAutoFit/>
          </a:bodyPr>
          <a:lstStyle/>
          <a:p>
            <a:pPr algn="just"/>
            <a:r>
              <a:rPr lang="ru-RU" b="1">
                <a:latin typeface="Monotype Corsiva" pitchFamily="66" charset="0"/>
              </a:rPr>
              <a:t>В издании журнала второго путешествия Джеймса Кука европейские читатели впервые увидели изображение кенгуру</a:t>
            </a:r>
          </a:p>
        </p:txBody>
      </p:sp>
    </p:spTree>
  </p:cSld>
  <p:clrMapOvr>
    <a:masterClrMapping/>
  </p:clrMapOvr>
  <p:transition>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4"/>
          <p:cNvSpPr>
            <a:spLocks noGrp="1"/>
          </p:cNvSpPr>
          <p:nvPr>
            <p:ph type="title"/>
          </p:nvPr>
        </p:nvSpPr>
        <p:spPr>
          <a:xfrm>
            <a:off x="1785938" y="785813"/>
            <a:ext cx="7143750" cy="714375"/>
          </a:xfrm>
        </p:spPr>
        <p:txBody>
          <a:bodyPr/>
          <a:lstStyle/>
          <a:p>
            <a:pPr eaLnBrk="1" hangingPunct="1"/>
            <a:r>
              <a:rPr lang="ru-RU" sz="3200" b="1" smtClean="0">
                <a:solidFill>
                  <a:srgbClr val="FF0000"/>
                </a:solidFill>
                <a:latin typeface="Bookman Old Style" pitchFamily="18" charset="0"/>
              </a:rPr>
              <a:t>Первое кругосветное плавание на корабле "Индевор"</a:t>
            </a:r>
            <a:r>
              <a:rPr lang="ru-RU" smtClean="0"/>
              <a:t/>
            </a:r>
            <a:br>
              <a:rPr lang="ru-RU" smtClean="0"/>
            </a:br>
            <a:endParaRPr lang="ru-RU" smtClean="0"/>
          </a:p>
        </p:txBody>
      </p:sp>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753B5AB9-7812-4A00-B0BA-5974AF361075}" type="slidenum">
              <a:rPr lang="ru-RU" smtClean="0"/>
              <a:pPr>
                <a:defRPr/>
              </a:pPr>
              <a:t>8</a:t>
            </a:fld>
            <a:endParaRPr lang="ru-RU"/>
          </a:p>
        </p:txBody>
      </p:sp>
      <p:sp>
        <p:nvSpPr>
          <p:cNvPr id="9221" name="Прямоугольник 3"/>
          <p:cNvSpPr>
            <a:spLocks noChangeArrowheads="1"/>
          </p:cNvSpPr>
          <p:nvPr/>
        </p:nvSpPr>
        <p:spPr bwMode="auto">
          <a:xfrm>
            <a:off x="428625" y="1214438"/>
            <a:ext cx="5715000" cy="5078412"/>
          </a:xfrm>
          <a:prstGeom prst="rect">
            <a:avLst/>
          </a:prstGeom>
          <a:noFill/>
          <a:ln w="9525">
            <a:noFill/>
            <a:miter lim="800000"/>
            <a:headEnd/>
            <a:tailEnd/>
          </a:ln>
        </p:spPr>
        <p:txBody>
          <a:bodyPr>
            <a:spAutoFit/>
          </a:bodyPr>
          <a:lstStyle/>
          <a:p>
            <a:endParaRPr lang="ru-RU"/>
          </a:p>
          <a:p>
            <a:pPr algn="just">
              <a:buFont typeface="Arial" charset="0"/>
              <a:buChar char="•"/>
            </a:pPr>
            <a:r>
              <a:rPr lang="ru-RU" b="1">
                <a:solidFill>
                  <a:srgbClr val="002060"/>
                </a:solidFill>
                <a:latin typeface="Comic Sans MS" pitchFamily="66" charset="0"/>
              </a:rPr>
              <a:t>Доказано, что Новая Зеландия состоит из двух островов, пролив между которыми теперь называется пролив Кука (впервые пройден 9 марта 1770 года)</a:t>
            </a:r>
          </a:p>
          <a:p>
            <a:pPr algn="just">
              <a:buFont typeface="Arial" charset="0"/>
              <a:buChar char="•"/>
            </a:pPr>
            <a:r>
              <a:rPr lang="ru-RU" b="1">
                <a:solidFill>
                  <a:srgbClr val="C00000"/>
                </a:solidFill>
                <a:latin typeface="Comic Sans MS" pitchFamily="66" charset="0"/>
              </a:rPr>
              <a:t>Кук первым изучил природу Новой Зеландии и сделал вывод, что если европейцы устроят там колонию, то в этой плодородной стране без особых трудов и забот смогут вырастить все, что нужно.</a:t>
            </a:r>
          </a:p>
          <a:p>
            <a:pPr algn="just">
              <a:buFont typeface="Arial" charset="0"/>
              <a:buChar char="•"/>
            </a:pPr>
            <a:r>
              <a:rPr lang="ru-RU" b="1">
                <a:solidFill>
                  <a:srgbClr val="002060"/>
                </a:solidFill>
                <a:latin typeface="Comic Sans MS" pitchFamily="66" charset="0"/>
              </a:rPr>
              <a:t>Кук исследовал и нанес на карту восточное побережье Австралии. 21 августа 1770 "Индевор" обогнул северную оконечность Австралии, мыс Йорк. На восточном побережье Кук обнаружил большой залив, берега которого рекомендовал как лучшее место для большого порта; сейчас на этом месте стоит </a:t>
            </a:r>
            <a:r>
              <a:rPr lang="ru-RU" b="1" u="sng">
                <a:solidFill>
                  <a:srgbClr val="002060"/>
                </a:solidFill>
                <a:latin typeface="Comic Sans MS" pitchFamily="66" charset="0"/>
              </a:rPr>
              <a:t>город Сидней</a:t>
            </a:r>
            <a:r>
              <a:rPr lang="ru-RU" b="1">
                <a:solidFill>
                  <a:srgbClr val="002060"/>
                </a:solidFill>
                <a:latin typeface="Comic Sans MS" pitchFamily="66" charset="0"/>
              </a:rPr>
              <a:t>.</a:t>
            </a:r>
          </a:p>
        </p:txBody>
      </p:sp>
      <p:pic>
        <p:nvPicPr>
          <p:cNvPr id="9222" name="Picture 5"/>
          <p:cNvPicPr>
            <a:picLocks noChangeAspect="1" noChangeArrowheads="1"/>
          </p:cNvPicPr>
          <p:nvPr/>
        </p:nvPicPr>
        <p:blipFill>
          <a:blip r:embed="rId2" cstate="print"/>
          <a:srcRect/>
          <a:stretch>
            <a:fillRect/>
          </a:stretch>
        </p:blipFill>
        <p:spPr bwMode="auto">
          <a:xfrm>
            <a:off x="6357938" y="1571625"/>
            <a:ext cx="2500312" cy="2025650"/>
          </a:xfrm>
          <a:prstGeom prst="rect">
            <a:avLst/>
          </a:prstGeom>
          <a:noFill/>
          <a:ln w="9525">
            <a:noFill/>
            <a:miter lim="800000"/>
            <a:headEnd/>
            <a:tailEnd/>
          </a:ln>
        </p:spPr>
      </p:pic>
      <p:sp>
        <p:nvSpPr>
          <p:cNvPr id="9223" name="Прямоугольник 7"/>
          <p:cNvSpPr>
            <a:spLocks noChangeArrowheads="1"/>
          </p:cNvSpPr>
          <p:nvPr/>
        </p:nvSpPr>
        <p:spPr bwMode="auto">
          <a:xfrm>
            <a:off x="6286500" y="3500438"/>
            <a:ext cx="2857500" cy="369887"/>
          </a:xfrm>
          <a:prstGeom prst="rect">
            <a:avLst/>
          </a:prstGeom>
          <a:noFill/>
          <a:ln w="9525">
            <a:noFill/>
            <a:miter lim="800000"/>
            <a:headEnd/>
            <a:tailEnd/>
          </a:ln>
        </p:spPr>
        <p:txBody>
          <a:bodyPr>
            <a:spAutoFit/>
          </a:bodyPr>
          <a:lstStyle/>
          <a:p>
            <a:pPr algn="ctr"/>
            <a:r>
              <a:rPr lang="ru-RU" b="1">
                <a:latin typeface="Monotype Corsiva" pitchFamily="66" charset="0"/>
              </a:rPr>
              <a:t>Реконструкция «Индевора». </a:t>
            </a:r>
          </a:p>
        </p:txBody>
      </p:sp>
      <p:pic>
        <p:nvPicPr>
          <p:cNvPr id="9" name="Picture 2"/>
          <p:cNvPicPr>
            <a:picLocks noChangeAspect="1" noChangeArrowheads="1"/>
          </p:cNvPicPr>
          <p:nvPr/>
        </p:nvPicPr>
        <p:blipFill>
          <a:blip r:embed="rId3" cstate="print"/>
          <a:srcRect/>
          <a:stretch>
            <a:fillRect/>
          </a:stretch>
        </p:blipFill>
        <p:spPr bwMode="auto">
          <a:xfrm>
            <a:off x="6186474" y="3929066"/>
            <a:ext cx="2743244" cy="2660848"/>
          </a:xfrm>
          <a:prstGeom prst="roundRect">
            <a:avLst/>
          </a:prstGeom>
          <a:noFill/>
          <a:ln w="9525">
            <a:noFill/>
            <a:miter lim="800000"/>
            <a:headEnd/>
            <a:tailEnd/>
          </a:ln>
          <a:effectLst/>
        </p:spPr>
      </p:pic>
    </p:spTree>
  </p:cSld>
  <p:clrMapOvr>
    <a:masterClrMapping/>
  </p:clrMapOvr>
  <p:transition>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4"/>
          <p:cNvSpPr>
            <a:spLocks noGrp="1"/>
          </p:cNvSpPr>
          <p:nvPr>
            <p:ph type="title"/>
          </p:nvPr>
        </p:nvSpPr>
        <p:spPr>
          <a:xfrm>
            <a:off x="1714500" y="642938"/>
            <a:ext cx="7143750" cy="1143000"/>
          </a:xfrm>
        </p:spPr>
        <p:txBody>
          <a:bodyPr/>
          <a:lstStyle/>
          <a:p>
            <a:pPr eaLnBrk="1" hangingPunct="1"/>
            <a:r>
              <a:rPr lang="ru-RU" sz="2800" b="1" smtClean="0">
                <a:solidFill>
                  <a:srgbClr val="FF0000"/>
                </a:solidFill>
                <a:latin typeface="Bookman Old Style" pitchFamily="18" charset="0"/>
              </a:rPr>
              <a:t>Второе кругосветное плавание  </a:t>
            </a:r>
            <a:br>
              <a:rPr lang="ru-RU" sz="2800" b="1" smtClean="0">
                <a:solidFill>
                  <a:srgbClr val="FF0000"/>
                </a:solidFill>
                <a:latin typeface="Bookman Old Style" pitchFamily="18" charset="0"/>
              </a:rPr>
            </a:br>
            <a:r>
              <a:rPr lang="ru-RU" sz="2800" b="1" smtClean="0">
                <a:solidFill>
                  <a:srgbClr val="FF0000"/>
                </a:solidFill>
                <a:latin typeface="Bookman Old Style" pitchFamily="18" charset="0"/>
              </a:rPr>
              <a:t>на кораблях "Резольюшн" </a:t>
            </a:r>
            <a:br>
              <a:rPr lang="ru-RU" sz="2800" b="1" smtClean="0">
                <a:solidFill>
                  <a:srgbClr val="FF0000"/>
                </a:solidFill>
                <a:latin typeface="Bookman Old Style" pitchFamily="18" charset="0"/>
              </a:rPr>
            </a:br>
            <a:r>
              <a:rPr lang="ru-RU" sz="2800" b="1" smtClean="0">
                <a:solidFill>
                  <a:srgbClr val="FF0000"/>
                </a:solidFill>
                <a:latin typeface="Bookman Old Style" pitchFamily="18" charset="0"/>
              </a:rPr>
              <a:t>и "Адвенчер"</a:t>
            </a:r>
            <a:r>
              <a:rPr lang="ru-RU" smtClean="0"/>
              <a:t/>
            </a:r>
            <a:br>
              <a:rPr lang="ru-RU" smtClean="0"/>
            </a:br>
            <a:endParaRPr lang="ru-RU" smtClean="0"/>
          </a:p>
        </p:txBody>
      </p:sp>
      <p:sp>
        <p:nvSpPr>
          <p:cNvPr id="2" name="Дата 1"/>
          <p:cNvSpPr>
            <a:spLocks noGrp="1"/>
          </p:cNvSpPr>
          <p:nvPr>
            <p:ph type="dt" sz="quarter" idx="10"/>
          </p:nvPr>
        </p:nvSpPr>
        <p:spPr/>
        <p:txBody>
          <a:bodyPr/>
          <a:lstStyle/>
          <a:p>
            <a:pPr>
              <a:defRPr/>
            </a:pPr>
            <a:fld id="{978D2658-699C-4E9A-AA58-526D1D031AA7}" type="datetime1">
              <a:rPr lang="ru-RU" smtClean="0"/>
              <a:pPr>
                <a:defRPr/>
              </a:pPr>
              <a:t>12.03.2013</a:t>
            </a:fld>
            <a:endParaRPr lang="ru-RU"/>
          </a:p>
        </p:txBody>
      </p:sp>
      <p:sp>
        <p:nvSpPr>
          <p:cNvPr id="3" name="Номер слайда 2"/>
          <p:cNvSpPr>
            <a:spLocks noGrp="1"/>
          </p:cNvSpPr>
          <p:nvPr>
            <p:ph type="sldNum" sz="quarter" idx="12"/>
          </p:nvPr>
        </p:nvSpPr>
        <p:spPr/>
        <p:txBody>
          <a:bodyPr/>
          <a:lstStyle/>
          <a:p>
            <a:pPr>
              <a:defRPr/>
            </a:pPr>
            <a:fld id="{0D047986-F918-4A50-8380-0C8782B5AA93}" type="slidenum">
              <a:rPr lang="ru-RU" smtClean="0"/>
              <a:pPr>
                <a:defRPr/>
              </a:pPr>
              <a:t>9</a:t>
            </a:fld>
            <a:endParaRPr lang="ru-RU"/>
          </a:p>
        </p:txBody>
      </p:sp>
      <p:sp>
        <p:nvSpPr>
          <p:cNvPr id="10245" name="Прямоугольник 3"/>
          <p:cNvSpPr>
            <a:spLocks noChangeArrowheads="1"/>
          </p:cNvSpPr>
          <p:nvPr/>
        </p:nvSpPr>
        <p:spPr bwMode="auto">
          <a:xfrm>
            <a:off x="285750" y="1500188"/>
            <a:ext cx="5715000" cy="5078412"/>
          </a:xfrm>
          <a:prstGeom prst="rect">
            <a:avLst/>
          </a:prstGeom>
          <a:noFill/>
          <a:ln w="9525">
            <a:noFill/>
            <a:miter lim="800000"/>
            <a:headEnd/>
            <a:tailEnd/>
          </a:ln>
        </p:spPr>
        <p:txBody>
          <a:bodyPr>
            <a:spAutoFit/>
          </a:bodyPr>
          <a:lstStyle/>
          <a:p>
            <a:pPr algn="just"/>
            <a:endParaRPr lang="ru-RU" b="1">
              <a:latin typeface="Comic Sans MS" pitchFamily="66" charset="0"/>
            </a:endParaRPr>
          </a:p>
          <a:p>
            <a:pPr algn="just">
              <a:buFont typeface="Arial" charset="0"/>
              <a:buChar char="•"/>
            </a:pPr>
            <a:r>
              <a:rPr lang="ru-RU" b="1">
                <a:solidFill>
                  <a:srgbClr val="002060"/>
                </a:solidFill>
                <a:latin typeface="Comic Sans MS" pitchFamily="66" charset="0"/>
              </a:rPr>
              <a:t>Кук первым в истории пересек Южный полярный круг (17 января 1773г.), и 17 февраля 1773г. первым из европейцев наблюдал южное полярное сияние.</a:t>
            </a:r>
          </a:p>
          <a:p>
            <a:pPr algn="just">
              <a:buFont typeface="Arial" charset="0"/>
              <a:buChar char="•"/>
            </a:pPr>
            <a:r>
              <a:rPr lang="ru-RU" b="1">
                <a:solidFill>
                  <a:srgbClr val="FF0000"/>
                </a:solidFill>
                <a:latin typeface="Comic Sans MS" pitchFamily="66" charset="0"/>
              </a:rPr>
              <a:t>Открытие островов Ниуэ 20 июня, Новые Гебриды 21 августа 1774г., Новая Каледония 4 сентября 1774г., Южная Георгия 14 января 1775г., архипелага Южные Сандвичевы острова в феврале 1775г.</a:t>
            </a:r>
          </a:p>
          <a:p>
            <a:pPr algn="just">
              <a:buFont typeface="Arial" charset="0"/>
              <a:buChar char="•"/>
            </a:pPr>
            <a:r>
              <a:rPr lang="ru-RU" b="1">
                <a:solidFill>
                  <a:srgbClr val="002060"/>
                </a:solidFill>
                <a:latin typeface="Comic Sans MS" pitchFamily="66" charset="0"/>
              </a:rPr>
              <a:t>Кук показал, что все океаны соединяются на широтах южнее Африки и Америки в один Южный океан, по которому он первым совершил полный круг. На вопрос о наличии континента в районе Южного полюса Земли Кук ответил, что если этот материк и существует, он недоступен из-за ледяных полей и не может принести особой пользы.</a:t>
            </a:r>
          </a:p>
        </p:txBody>
      </p:sp>
      <p:pic>
        <p:nvPicPr>
          <p:cNvPr id="6" name="Picture 4"/>
          <p:cNvPicPr>
            <a:picLocks noChangeAspect="1" noChangeArrowheads="1"/>
          </p:cNvPicPr>
          <p:nvPr/>
        </p:nvPicPr>
        <p:blipFill>
          <a:blip r:embed="rId2" cstate="print"/>
          <a:srcRect/>
          <a:stretch>
            <a:fillRect/>
          </a:stretch>
        </p:blipFill>
        <p:spPr bwMode="auto">
          <a:xfrm>
            <a:off x="6072198" y="1857364"/>
            <a:ext cx="2857500" cy="2085975"/>
          </a:xfrm>
          <a:prstGeom prst="roundRect">
            <a:avLst/>
          </a:prstGeom>
          <a:noFill/>
          <a:ln w="9525">
            <a:noFill/>
            <a:miter lim="800000"/>
            <a:headEnd/>
            <a:tailEnd/>
          </a:ln>
          <a:effectLst/>
        </p:spPr>
      </p:pic>
      <p:sp>
        <p:nvSpPr>
          <p:cNvPr id="10247" name="Прямоугольник 6"/>
          <p:cNvSpPr>
            <a:spLocks noChangeArrowheads="1"/>
          </p:cNvSpPr>
          <p:nvPr/>
        </p:nvSpPr>
        <p:spPr bwMode="auto">
          <a:xfrm>
            <a:off x="6072188" y="4143375"/>
            <a:ext cx="2786062" cy="1016000"/>
          </a:xfrm>
          <a:prstGeom prst="rect">
            <a:avLst/>
          </a:prstGeom>
          <a:noFill/>
          <a:ln w="9525">
            <a:noFill/>
            <a:miter lim="800000"/>
            <a:headEnd/>
            <a:tailEnd/>
          </a:ln>
        </p:spPr>
        <p:txBody>
          <a:bodyPr>
            <a:spAutoFit/>
          </a:bodyPr>
          <a:lstStyle/>
          <a:p>
            <a:pPr algn="just"/>
            <a:r>
              <a:rPr lang="ru-RU" sz="2000" b="1">
                <a:latin typeface="Monotype Corsiva" pitchFamily="66" charset="0"/>
              </a:rPr>
              <a:t>«Резолюшн». Картина. Автор Джон Мюррэй, 1907г.</a:t>
            </a:r>
          </a:p>
        </p:txBody>
      </p:sp>
    </p:spTree>
  </p:cSld>
  <p:clrMapOvr>
    <a:masterClrMapping/>
  </p:clrMapOvr>
  <p:transition>
    <p:blinds dir="vert"/>
  </p:transition>
  <p:timing>
    <p:tnLst>
      <p:par>
        <p:cTn id="1" dur="indefinite" restart="never" nodeType="tmRoot"/>
      </p:par>
    </p:tnLst>
  </p:timing>
</p:sld>
</file>

<file path=ppt/theme/theme1.xml><?xml version="1.0" encoding="utf-8"?>
<a:theme xmlns:a="http://schemas.openxmlformats.org/drawingml/2006/main" name="История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История  2</Template>
  <TotalTime>88</TotalTime>
  <Words>679</Words>
  <Application>Microsoft Office PowerPoint</Application>
  <PresentationFormat>Экран (4:3)</PresentationFormat>
  <Paragraphs>59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История  2</vt:lpstr>
      <vt:lpstr>ДЖЕЙМС КУК  (1728-1779 г.г.)</vt:lpstr>
      <vt:lpstr>Слайд 2</vt:lpstr>
      <vt:lpstr>Слайд 3</vt:lpstr>
      <vt:lpstr>КАРТА КРУГОСВЕТНЫХ ЭКСПЕДИЦИЙ Дж.КУКА</vt:lpstr>
      <vt:lpstr>Слайд 5</vt:lpstr>
      <vt:lpstr>Слайд 6</vt:lpstr>
      <vt:lpstr>Слайд 7</vt:lpstr>
      <vt:lpstr>Первое кругосветное плавание на корабле "Индевор" </vt:lpstr>
      <vt:lpstr>Второе кругосветное плавание   на кораблях "Резольюшн"  и "Адвенчер" </vt:lpstr>
      <vt:lpstr>Третье плавание, на кораблях "Резольюшн" и "Дискавери" </vt:lpstr>
      <vt:lpstr>ПАМЯТЬ О Дж. КУКЕ УВЕКОВЕЧЕНА  В МОНЕТАХ РАЗНЫХ СТРАН</vt:lpstr>
      <vt:lpstr>Слайд 12</vt:lpstr>
      <vt:lpstr>Дж.Кук увековечен в памятниках, которые поставлены  в разных странах мира</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ДЖЕЙМС КУК</dc:title>
  <dc:creator>User</dc:creator>
  <dc:description>http://aida.ucoz.ru</dc:description>
  <cp:lastModifiedBy>Admin</cp:lastModifiedBy>
  <cp:revision>15</cp:revision>
  <dcterms:created xsi:type="dcterms:W3CDTF">2011-04-06T15:08:16Z</dcterms:created>
  <dcterms:modified xsi:type="dcterms:W3CDTF">2013-03-12T01:10:31Z</dcterms:modified>
  <cp:category>шаблоны к Powerpoint</cp:category>
</cp:coreProperties>
</file>