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58" r:id="rId5"/>
    <p:sldId id="263" r:id="rId6"/>
    <p:sldId id="264" r:id="rId7"/>
    <p:sldId id="265" r:id="rId8"/>
    <p:sldId id="261" r:id="rId9"/>
    <p:sldId id="266" r:id="rId10"/>
    <p:sldId id="259" r:id="rId11"/>
    <p:sldId id="267" r:id="rId12"/>
    <p:sldId id="268" r:id="rId13"/>
    <p:sldId id="26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5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C13-A4E4-4C5C-9F31-9DE66525A08C}" type="datetimeFigureOut">
              <a:rPr lang="ru-RU" smtClean="0"/>
              <a:pPr/>
              <a:t>10.05.2011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3862-B8DF-4C51-91A9-7CF05C2988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C13-A4E4-4C5C-9F31-9DE66525A08C}" type="datetimeFigureOut">
              <a:rPr lang="ru-RU" smtClean="0"/>
              <a:pPr/>
              <a:t>10.05.2011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3862-B8DF-4C51-91A9-7CF05C298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C13-A4E4-4C5C-9F31-9DE66525A08C}" type="datetimeFigureOut">
              <a:rPr lang="ru-RU" smtClean="0"/>
              <a:pPr/>
              <a:t>10.05.2011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3862-B8DF-4C51-91A9-7CF05C298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C13-A4E4-4C5C-9F31-9DE66525A08C}" type="datetimeFigureOut">
              <a:rPr lang="ru-RU" smtClean="0"/>
              <a:pPr/>
              <a:t>10.05.2011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3862-B8DF-4C51-91A9-7CF05C298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C13-A4E4-4C5C-9F31-9DE66525A08C}" type="datetimeFigureOut">
              <a:rPr lang="ru-RU" smtClean="0"/>
              <a:pPr/>
              <a:t>10.05.2011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CCC3862-B8DF-4C51-91A9-7CF05C298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C13-A4E4-4C5C-9F31-9DE66525A08C}" type="datetimeFigureOut">
              <a:rPr lang="ru-RU" smtClean="0"/>
              <a:pPr/>
              <a:t>10.05.2011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3862-B8DF-4C51-91A9-7CF05C298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C13-A4E4-4C5C-9F31-9DE66525A08C}" type="datetimeFigureOut">
              <a:rPr lang="ru-RU" smtClean="0"/>
              <a:pPr/>
              <a:t>10.05.2011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3862-B8DF-4C51-91A9-7CF05C298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C13-A4E4-4C5C-9F31-9DE66525A08C}" type="datetimeFigureOut">
              <a:rPr lang="ru-RU" smtClean="0"/>
              <a:pPr/>
              <a:t>10.05.2011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3862-B8DF-4C51-91A9-7CF05C298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C13-A4E4-4C5C-9F31-9DE66525A08C}" type="datetimeFigureOut">
              <a:rPr lang="ru-RU" smtClean="0"/>
              <a:pPr/>
              <a:t>10.05.2011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3862-B8DF-4C51-91A9-7CF05C298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C13-A4E4-4C5C-9F31-9DE66525A08C}" type="datetimeFigureOut">
              <a:rPr lang="ru-RU" smtClean="0"/>
              <a:pPr/>
              <a:t>10.05.2011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3862-B8DF-4C51-91A9-7CF05C298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C13-A4E4-4C5C-9F31-9DE66525A08C}" type="datetimeFigureOut">
              <a:rPr lang="ru-RU" smtClean="0"/>
              <a:pPr/>
              <a:t>10.05.2011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3862-B8DF-4C51-91A9-7CF05C298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5832C13-A4E4-4C5C-9F31-9DE66525A08C}" type="datetimeFigureOut">
              <a:rPr lang="ru-RU" smtClean="0"/>
              <a:pPr/>
              <a:t>10.05.2011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CCC3862-B8DF-4C51-91A9-7CF05C298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Изучение геологических особенностей своей местности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4214818"/>
            <a:ext cx="5857916" cy="2071702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Автор: Липина Х.Г.- учитель географии </a:t>
            </a:r>
            <a:r>
              <a:rPr lang="ru-RU" dirty="0" err="1" smtClean="0"/>
              <a:t>Большекибьинской</a:t>
            </a:r>
            <a:r>
              <a:rPr lang="ru-RU" dirty="0" smtClean="0"/>
              <a:t> </a:t>
            </a:r>
            <a:r>
              <a:rPr lang="ru-RU" dirty="0" smtClean="0"/>
              <a:t>СОШ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604822"/>
          </a:xfrm>
        </p:spPr>
        <p:txBody>
          <a:bodyPr/>
          <a:lstStyle/>
          <a:p>
            <a:pPr algn="ctr"/>
            <a:r>
              <a:rPr lang="ru-RU" dirty="0" smtClean="0"/>
              <a:t>Описание и зарисовка слоев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7158" y="1214422"/>
            <a:ext cx="8329642" cy="5357850"/>
          </a:xfrm>
        </p:spPr>
        <p:txBody>
          <a:bodyPr>
            <a:normAutofit/>
          </a:bodyPr>
          <a:lstStyle/>
          <a:p>
            <a:pPr marL="530352" indent="-457200">
              <a:buFont typeface="+mj-lt"/>
              <a:buAutoNum type="arabicPeriod"/>
            </a:pPr>
            <a:r>
              <a:rPr lang="ru-RU" sz="2400" dirty="0" smtClean="0"/>
              <a:t>Название пород по преобладанию в ней того или иного материала</a:t>
            </a:r>
          </a:p>
          <a:p>
            <a:pPr marL="530352" indent="-457200">
              <a:buFont typeface="+mj-lt"/>
              <a:buAutoNum type="arabicPeriod"/>
            </a:pPr>
            <a:r>
              <a:rPr lang="ru-RU" sz="2400" dirty="0" smtClean="0"/>
              <a:t>Внешний вид (грубозернистый, разнозернистый, несортированный и т.д.)</a:t>
            </a:r>
          </a:p>
          <a:p>
            <a:pPr marL="530352" indent="-457200">
              <a:buFont typeface="+mj-lt"/>
              <a:buAutoNum type="arabicPeriod"/>
            </a:pPr>
            <a:r>
              <a:rPr lang="ru-RU" sz="2400" dirty="0" smtClean="0"/>
              <a:t>Мощность слоя</a:t>
            </a:r>
          </a:p>
          <a:p>
            <a:pPr marL="530352" indent="-457200">
              <a:buFont typeface="+mj-lt"/>
              <a:buAutoNum type="arabicPeriod"/>
            </a:pPr>
            <a:r>
              <a:rPr lang="ru-RU" sz="2400" dirty="0" smtClean="0"/>
              <a:t>Цвет породы </a:t>
            </a:r>
          </a:p>
          <a:p>
            <a:pPr marL="530352" indent="-457200">
              <a:buFont typeface="+mj-lt"/>
              <a:buAutoNum type="arabicPeriod"/>
            </a:pPr>
            <a:r>
              <a:rPr lang="ru-RU" sz="2400" dirty="0" smtClean="0"/>
              <a:t>Крепость породы (слабые ломаются рукой, средней крепости- не ломаются рукой, но разбиваются молотком, очень крепкие с трудом разбиваются  молотком)</a:t>
            </a:r>
          </a:p>
          <a:p>
            <a:pPr marL="530352" indent="-457200">
              <a:buFont typeface="+mj-lt"/>
              <a:buAutoNum type="arabicPeriod"/>
            </a:pPr>
            <a:r>
              <a:rPr lang="ru-RU" sz="2400" dirty="0" smtClean="0"/>
              <a:t>Структура пород (плотная, зернистая, землистая..)</a:t>
            </a:r>
          </a:p>
          <a:p>
            <a:pPr marL="530352" indent="-457200">
              <a:buFont typeface="+mj-lt"/>
              <a:buAutoNum type="arabicPeriod"/>
            </a:pPr>
            <a:r>
              <a:rPr lang="ru-RU" sz="2400" dirty="0" smtClean="0"/>
              <a:t>Текстура пород ( у осадочных- слоистая)</a:t>
            </a:r>
          </a:p>
          <a:p>
            <a:pPr marL="530352" indent="-457200">
              <a:buFont typeface="+mj-lt"/>
              <a:buAutoNum type="arabicPeriod"/>
            </a:pPr>
            <a:r>
              <a:rPr lang="ru-RU" sz="2400" dirty="0" smtClean="0"/>
              <a:t>Включения 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Отбор образцов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Отбирают типичные образцы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Образцы должны иметь свежие, не затронутые выветриванием сколы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Отбор образцов ведут послойно, места отбора фиксируют в полевых дневниках с привязкой их к слою их нумеруют и снабжают этикеткой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Этикетка образца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Название организации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Район работ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Обнажение №..., слой…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Образец №…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Наименование породы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Дата …Подпись…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E:\101NIKON\DSCN48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713" y="466725"/>
            <a:ext cx="7900987" cy="5924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Методика полевых исследований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Выбор места проведения практической работы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Предварительное изучение геологического строения района проведения практической работы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Выбор оборудования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Полевые наблюдения на местности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319070"/>
          </a:xfrm>
        </p:spPr>
        <p:txBody>
          <a:bodyPr/>
          <a:lstStyle/>
          <a:p>
            <a:pPr algn="ctr"/>
            <a:r>
              <a:rPr lang="ru-RU" dirty="0" smtClean="0"/>
              <a:t>Оборудование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071546"/>
            <a:ext cx="8086732" cy="557216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/>
              <a:t>Полевой дневник (школьная тетрадь в клетку)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Карандаш средней твердости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Перочинный нож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Горный компас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Лупа (</a:t>
            </a:r>
            <a:r>
              <a:rPr lang="ru-RU" sz="2400" dirty="0" err="1" smtClean="0"/>
              <a:t>двухкратного</a:t>
            </a:r>
            <a:r>
              <a:rPr lang="ru-RU" sz="2400" dirty="0" smtClean="0"/>
              <a:t> или другого небольшого увеличения)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Флакон 10-процентной соляной кислоты с пипеткой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Молоток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Рулетка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Лопатка (саперная или штыковая)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Рюкзак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Полевая сумка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Мешочки или оберточная бумага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Лейкопластырь 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4098" name="Picture 2" descr="C:\Program Files\Microsoft Office\MEDIA\CAGCAT10\j0199727.wmf"/>
          <p:cNvPicPr>
            <a:picLocks noChangeAspect="1" noChangeArrowheads="1"/>
          </p:cNvPicPr>
          <p:nvPr/>
        </p:nvPicPr>
        <p:blipFill>
          <a:blip r:embed="rId2" cstate="print"/>
          <a:srcRect l="4037" t="12323" r="11175" b="1419"/>
          <a:stretch>
            <a:fillRect/>
          </a:stretch>
        </p:blipFill>
        <p:spPr bwMode="auto">
          <a:xfrm>
            <a:off x="6929454" y="5072074"/>
            <a:ext cx="1500198" cy="1500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Изучение обнажений горных пород</a:t>
            </a:r>
            <a:endParaRPr lang="ru-RU" dirty="0"/>
          </a:p>
        </p:txBody>
      </p:sp>
      <p:pic>
        <p:nvPicPr>
          <p:cNvPr id="1026" name="Picture 2" descr="E:\101NIKON\DSCN48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600200"/>
            <a:ext cx="6067974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 на обнажении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1510" indent="-514350">
              <a:buFont typeface="+mj-lt"/>
              <a:buAutoNum type="arabicPeriod"/>
            </a:pPr>
            <a:r>
              <a:rPr lang="ru-RU" sz="4000" dirty="0" smtClean="0"/>
              <a:t>Запись исходных данных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4000" dirty="0" smtClean="0"/>
              <a:t>Привязка обнажения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4000" dirty="0" smtClean="0"/>
              <a:t>Изучение обнажения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4000" dirty="0" smtClean="0"/>
              <a:t>Описание обнажения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Запись исходных данных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Пример записи исходных данных</a:t>
            </a:r>
          </a:p>
          <a:p>
            <a:pPr algn="r">
              <a:buNone/>
            </a:pPr>
            <a:r>
              <a:rPr lang="ru-RU" dirty="0" smtClean="0"/>
              <a:t>1 июля 2010г</a:t>
            </a:r>
          </a:p>
          <a:p>
            <a:pPr algn="r">
              <a:buNone/>
            </a:pPr>
            <a:r>
              <a:rPr lang="ru-RU" dirty="0" smtClean="0"/>
              <a:t>Маршрут №1</a:t>
            </a:r>
          </a:p>
          <a:p>
            <a:pPr algn="r">
              <a:buNone/>
            </a:pPr>
            <a:r>
              <a:rPr lang="ru-RU" dirty="0" smtClean="0"/>
              <a:t>Начат на окраине с. </a:t>
            </a:r>
            <a:r>
              <a:rPr lang="ru-RU" dirty="0" err="1" smtClean="0"/>
              <a:t>Б.Кибья</a:t>
            </a:r>
            <a:r>
              <a:rPr lang="ru-RU" dirty="0" smtClean="0"/>
              <a:t> </a:t>
            </a:r>
          </a:p>
          <a:p>
            <a:pPr algn="r">
              <a:buNone/>
            </a:pPr>
            <a:r>
              <a:rPr lang="ru-RU" dirty="0" smtClean="0"/>
              <a:t>северо-западнее школы</a:t>
            </a:r>
          </a:p>
          <a:p>
            <a:pPr algn="r">
              <a:buNone/>
            </a:pPr>
            <a:r>
              <a:rPr lang="ru-RU" dirty="0" smtClean="0"/>
              <a:t>Обнажение 1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Привязка обнажения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Пример записи в полевом дневнике:</a:t>
            </a:r>
          </a:p>
          <a:p>
            <a:pPr algn="r">
              <a:buNone/>
            </a:pPr>
            <a:r>
              <a:rPr lang="ru-RU" dirty="0" smtClean="0"/>
              <a:t>Обнажение № 1расположено</a:t>
            </a:r>
          </a:p>
          <a:p>
            <a:pPr algn="r">
              <a:buNone/>
            </a:pPr>
            <a:r>
              <a:rPr lang="ru-RU" dirty="0" smtClean="0"/>
              <a:t> на восточном берегу </a:t>
            </a:r>
            <a:r>
              <a:rPr lang="ru-RU" dirty="0" err="1" smtClean="0"/>
              <a:t>р.Сарсак</a:t>
            </a:r>
            <a:endParaRPr lang="ru-RU" dirty="0" smtClean="0"/>
          </a:p>
          <a:p>
            <a:pPr algn="r">
              <a:buNone/>
            </a:pPr>
            <a:r>
              <a:rPr lang="ru-RU" dirty="0" smtClean="0"/>
              <a:t> в 220 м от Троицкой церкви</a:t>
            </a:r>
          </a:p>
          <a:p>
            <a:pPr algn="r">
              <a:buNone/>
            </a:pPr>
            <a:r>
              <a:rPr lang="ru-RU" dirty="0" smtClean="0"/>
              <a:t> по азимуту ЮЗ200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Изучение  обнажения горных пород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Указывается тип обнажения (скала, береговой обрыв, выемка у дороги и т.д.)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Положение его в рельефе ( склон долины, обрывистый берег реки, уступ речной террасы и т.д.)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Протяженность и высота  обнажения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Общий характер залегания пород (горизонтальное, наклонные, породы смяты в складки, разорваны на блоки и т.д.)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Описание обнажения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Указывается  порядок описания пород, сверху вниз или с низу вверх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Сведения о слоях (количестве слоев и слагающих породах; мощность слоев)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Характеристика  пород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Зарисовка (фотографирование) обнажения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Оформление образцов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5" name="Picture 2" descr="E:\101NIKON\DSCN48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3071834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106</TotalTime>
  <Words>370</Words>
  <Application>Microsoft Office PowerPoint</Application>
  <PresentationFormat>Экран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Изучение геологических особенностей своей местности</vt:lpstr>
      <vt:lpstr>Методика полевых исследований</vt:lpstr>
      <vt:lpstr>Оборудование </vt:lpstr>
      <vt:lpstr>Изучение обнажений горных пород</vt:lpstr>
      <vt:lpstr>Этапы работы на обнажении</vt:lpstr>
      <vt:lpstr>Запись исходных данных</vt:lpstr>
      <vt:lpstr>Привязка обнажения</vt:lpstr>
      <vt:lpstr>Изучение  обнажения горных пород</vt:lpstr>
      <vt:lpstr>Описание обнажения</vt:lpstr>
      <vt:lpstr>Описание и зарисовка слоев</vt:lpstr>
      <vt:lpstr>Отбор образцов</vt:lpstr>
      <vt:lpstr>Этикетка образца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Изучение геологических особенностей своей местности</dc:title>
  <dc:creator>Дом</dc:creator>
  <cp:lastModifiedBy>Дом</cp:lastModifiedBy>
  <cp:revision>12</cp:revision>
  <dcterms:created xsi:type="dcterms:W3CDTF">2010-10-10T15:19:09Z</dcterms:created>
  <dcterms:modified xsi:type="dcterms:W3CDTF">2011-05-10T19:21:25Z</dcterms:modified>
</cp:coreProperties>
</file>