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72" r:id="rId11"/>
    <p:sldId id="266" r:id="rId12"/>
    <p:sldId id="267" r:id="rId13"/>
    <p:sldId id="269" r:id="rId14"/>
    <p:sldId id="268" r:id="rId15"/>
    <p:sldId id="270" r:id="rId16"/>
    <p:sldId id="271" r:id="rId17"/>
    <p:sldId id="26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F13BE55-B0B8-479E-9F71-4E3252EE5D5A}" type="datetimeFigureOut">
              <a:rPr lang="ru-RU" smtClean="0"/>
              <a:t>06.04.2012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3A13A44-E2B0-4266-8D70-956D8CAB0F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13BE55-B0B8-479E-9F71-4E3252EE5D5A}" type="datetimeFigureOut">
              <a:rPr lang="ru-RU" smtClean="0"/>
              <a:t>06.04.2012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A13A44-E2B0-4266-8D70-956D8CAB0F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13BE55-B0B8-479E-9F71-4E3252EE5D5A}" type="datetimeFigureOut">
              <a:rPr lang="ru-RU" smtClean="0"/>
              <a:t>06.04.2012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A13A44-E2B0-4266-8D70-956D8CAB0F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13BE55-B0B8-479E-9F71-4E3252EE5D5A}" type="datetimeFigureOut">
              <a:rPr lang="ru-RU" smtClean="0"/>
              <a:t>06.04.2012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A13A44-E2B0-4266-8D70-956D8CAB0FB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13BE55-B0B8-479E-9F71-4E3252EE5D5A}" type="datetimeFigureOut">
              <a:rPr lang="ru-RU" smtClean="0"/>
              <a:t>06.04.2012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A13A44-E2B0-4266-8D70-956D8CAB0FB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13BE55-B0B8-479E-9F71-4E3252EE5D5A}" type="datetimeFigureOut">
              <a:rPr lang="ru-RU" smtClean="0"/>
              <a:t>06.04.2012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A13A44-E2B0-4266-8D70-956D8CAB0FB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13BE55-B0B8-479E-9F71-4E3252EE5D5A}" type="datetimeFigureOut">
              <a:rPr lang="ru-RU" smtClean="0"/>
              <a:t>06.04.2012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A13A44-E2B0-4266-8D70-956D8CAB0FB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13BE55-B0B8-479E-9F71-4E3252EE5D5A}" type="datetimeFigureOut">
              <a:rPr lang="ru-RU" smtClean="0"/>
              <a:t>06.04.2012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A13A44-E2B0-4266-8D70-956D8CAB0FB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13BE55-B0B8-479E-9F71-4E3252EE5D5A}" type="datetimeFigureOut">
              <a:rPr lang="ru-RU" smtClean="0"/>
              <a:t>06.04.2012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A13A44-E2B0-4266-8D70-956D8CAB0F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F13BE55-B0B8-479E-9F71-4E3252EE5D5A}" type="datetimeFigureOut">
              <a:rPr lang="ru-RU" smtClean="0"/>
              <a:t>06.04.2012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A13A44-E2B0-4266-8D70-956D8CAB0FB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F13BE55-B0B8-479E-9F71-4E3252EE5D5A}" type="datetimeFigureOut">
              <a:rPr lang="ru-RU" smtClean="0"/>
              <a:t>06.04.2012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3A13A44-E2B0-4266-8D70-956D8CAB0FB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F13BE55-B0B8-479E-9F71-4E3252EE5D5A}" type="datetimeFigureOut">
              <a:rPr lang="ru-RU" smtClean="0"/>
              <a:t>06.04.2012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3A13A44-E2B0-4266-8D70-956D8CAB0FB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85784" y="357166"/>
            <a:ext cx="9429784" cy="1224932"/>
          </a:xfrm>
        </p:spPr>
        <p:txBody>
          <a:bodyPr>
            <a:normAutofit/>
          </a:bodyPr>
          <a:lstStyle/>
          <a:p>
            <a:pPr algn="l"/>
            <a:r>
              <a:rPr lang="en-US" sz="5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MUSEUMSINSEL IN BERLIN</a:t>
            </a:r>
            <a:endParaRPr lang="ru-RU" sz="54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 descr="1011138_1138_2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04462">
            <a:off x="5500694" y="2714620"/>
            <a:ext cx="3282557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Museumsinse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47498">
            <a:off x="3416170" y="1883939"/>
            <a:ext cx="2612845" cy="34777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bild_vi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2714620"/>
            <a:ext cx="3597214" cy="26886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5286854" y="5903893"/>
            <a:ext cx="3857146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Выполнила: </a:t>
            </a:r>
          </a:p>
          <a:p>
            <a:pPr algn="r"/>
            <a: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Смирнова Виктория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457890"/>
            <a:ext cx="188064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Лицей 2012 </a:t>
            </a:r>
            <a:endParaRPr lang="ru-RU" sz="2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>
              <a:buNone/>
            </a:pPr>
            <a:endParaRPr lang="en-US" sz="5400" b="1" dirty="0" smtClean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  <a:p>
            <a:pPr>
              <a:buNone/>
            </a:pPr>
            <a:r>
              <a:rPr lang="en-US" sz="54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  Wilhelm von Bode</a:t>
            </a:r>
            <a:endParaRPr lang="ru-RU" sz="5400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pic>
        <p:nvPicPr>
          <p:cNvPr id="5" name="Содержимое 4" descr="74d229c9721e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3438" y="857232"/>
            <a:ext cx="3956984" cy="45259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useuminsel_Germany_pic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500042"/>
            <a:ext cx="8143932" cy="48456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3286116" y="5572140"/>
            <a:ext cx="53206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Bode-museum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00px-Neues_Museum_Ansicht_Payne_um_185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0"/>
            <a:ext cx="7215206" cy="485222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5000636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     </a:t>
            </a:r>
            <a:r>
              <a:rPr lang="en-US" sz="5400" dirty="0" err="1" smtClean="0">
                <a:latin typeface="Times New Roman" pitchFamily="18" charset="0"/>
                <a:cs typeface="Times New Roman" pitchFamily="18" charset="0"/>
              </a:rPr>
              <a:t>Neues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 Museum um 1850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00px-Nofretete_Neues_Museum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571480"/>
            <a:ext cx="3952878" cy="57843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142984"/>
            <a:ext cx="4857784" cy="35719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Die </a:t>
            </a:r>
            <a:r>
              <a:rPr lang="en-US" sz="4800" dirty="0" err="1" smtClean="0"/>
              <a:t>Büste</a:t>
            </a:r>
            <a:r>
              <a:rPr lang="en-US" sz="4800" dirty="0" smtClean="0"/>
              <a:t> </a:t>
            </a:r>
            <a:br>
              <a:rPr lang="en-US" sz="4800" dirty="0" smtClean="0"/>
            </a:br>
            <a:r>
              <a:rPr lang="en-US" sz="4800" dirty="0" err="1" smtClean="0"/>
              <a:t>der</a:t>
            </a:r>
            <a:r>
              <a:rPr lang="en-US" sz="4800" dirty="0" smtClean="0"/>
              <a:t> </a:t>
            </a:r>
            <a:r>
              <a:rPr lang="en-US" sz="4800" dirty="0" err="1" smtClean="0"/>
              <a:t>Nofretete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72206"/>
            <a:ext cx="7929586" cy="500066"/>
          </a:xfrm>
        </p:spPr>
        <p:txBody>
          <a:bodyPr/>
          <a:lstStyle/>
          <a:p>
            <a:r>
              <a:rPr lang="en-US" b="1" dirty="0" err="1" smtClean="0">
                <a:solidFill>
                  <a:srgbClr val="002060"/>
                </a:solidFill>
              </a:rPr>
              <a:t>Neues</a:t>
            </a:r>
            <a:r>
              <a:rPr lang="en-US" b="1" dirty="0" smtClean="0">
                <a:solidFill>
                  <a:srgbClr val="002060"/>
                </a:solidFill>
              </a:rPr>
              <a:t> Museum, </a:t>
            </a:r>
            <a:r>
              <a:rPr lang="en-US" b="1" dirty="0" err="1" smtClean="0">
                <a:solidFill>
                  <a:srgbClr val="002060"/>
                </a:solidFill>
              </a:rPr>
              <a:t>Ostfassade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mit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Haupteingang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800px-Berlin_Neues_Museum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2910" y="285728"/>
            <a:ext cx="7180292" cy="53852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00px-Pergamonmuseum_Front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7642" b="7642"/>
          <a:stretch>
            <a:fillRect/>
          </a:stretch>
        </p:blipFill>
        <p:spPr/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Das </a:t>
            </a:r>
            <a:r>
              <a:rPr lang="en-US" sz="4000" dirty="0" err="1" smtClean="0"/>
              <a:t>Pergamonmuseum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0px-Pergamonmuseum_Pergamonalta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357166"/>
            <a:ext cx="7358114" cy="53001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357554" y="5857892"/>
            <a:ext cx="554029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Pergamonaltar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595px-Karte_berlin_museumsinsel.pn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214414" y="0"/>
            <a:ext cx="6858048" cy="69041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800px-Berlin_skyline_2-7-200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2910" y="571480"/>
            <a:ext cx="8001056" cy="60007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915026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40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Der</a:t>
            </a:r>
            <a:r>
              <a:rPr lang="en-US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40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Blick</a:t>
            </a:r>
            <a:r>
              <a:rPr lang="en-US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40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vom</a:t>
            </a:r>
            <a:r>
              <a:rPr lang="en-US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Berliner </a:t>
            </a:r>
            <a:r>
              <a:rPr lang="en-US" sz="40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Fernsehturm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42976" y="0"/>
            <a:ext cx="8515352" cy="1143000"/>
          </a:xfrm>
        </p:spPr>
        <p:txBody>
          <a:bodyPr/>
          <a:lstStyle/>
          <a:p>
            <a:r>
              <a:rPr lang="en-US" dirty="0" err="1" smtClean="0"/>
              <a:t>Luftbild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Museumsinsel</a:t>
            </a:r>
            <a:endParaRPr lang="ru-RU" dirty="0"/>
          </a:p>
        </p:txBody>
      </p:sp>
      <p:pic>
        <p:nvPicPr>
          <p:cNvPr id="6" name="Содержимое 5" descr="Museumsinsel200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928670"/>
            <a:ext cx="6929486" cy="50673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bluetooth\Остров музеев\616145972_tonne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785794"/>
            <a:ext cx="4011638" cy="534885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357158" y="1571612"/>
            <a:ext cx="341471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Karl </a:t>
            </a:r>
            <a:endParaRPr lang="en-US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r>
              <a:rPr lang="en-US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Friedrich </a:t>
            </a:r>
          </a:p>
          <a:p>
            <a:pPr algn="ctr"/>
            <a:r>
              <a:rPr lang="en-US" sz="54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Schinkel</a:t>
            </a:r>
            <a:endParaRPr lang="ru-RU" sz="5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715016"/>
            <a:ext cx="7481776" cy="457200"/>
          </a:xfrm>
        </p:spPr>
        <p:txBody>
          <a:bodyPr/>
          <a:lstStyle/>
          <a:p>
            <a:r>
              <a:rPr lang="en-US" b="1" dirty="0" err="1" smtClean="0">
                <a:solidFill>
                  <a:schemeClr val="tx1"/>
                </a:solidFill>
              </a:rPr>
              <a:t>Altes</a:t>
            </a:r>
            <a:r>
              <a:rPr lang="en-US" b="1" dirty="0" smtClean="0">
                <a:solidFill>
                  <a:schemeClr val="tx1"/>
                </a:solidFill>
              </a:rPr>
              <a:t> Museum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783px-AltMuseum_1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00166" y="428604"/>
            <a:ext cx="6571222" cy="50270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20px-Friedrich-August-St%C3%BCl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571480"/>
            <a:ext cx="3643338" cy="50344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500694" y="1857364"/>
            <a:ext cx="364330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Friedrich August </a:t>
            </a:r>
            <a:r>
              <a:rPr lang="en-US" sz="4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Stüler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800px-AlteNationalgalerie_1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357166"/>
            <a:ext cx="6929486" cy="519711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351756" y="5643578"/>
            <a:ext cx="67922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dirty="0" err="1"/>
              <a:t>Alte</a:t>
            </a:r>
            <a:r>
              <a:rPr lang="en-US" sz="5400" dirty="0"/>
              <a:t> </a:t>
            </a:r>
            <a:r>
              <a:rPr lang="en-US" sz="5400" dirty="0" err="1"/>
              <a:t>Nationalgalerie</a:t>
            </a:r>
            <a:endParaRPr lang="ru-RU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80px-FWI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6248" y="642918"/>
            <a:ext cx="3989080" cy="54992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0" y="1643050"/>
            <a:ext cx="407355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König</a:t>
            </a: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en-US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Friedrich </a:t>
            </a: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Wilhelm </a:t>
            </a: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IV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00px-Bodemuseum_-_Front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9182" b="9182"/>
          <a:stretch>
            <a:fillRect/>
          </a:stretch>
        </p:blipFill>
        <p:spPr/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Bode-Museum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101</TotalTime>
  <Words>55</Words>
  <Application>Microsoft Office PowerPoint</Application>
  <PresentationFormat>Экран (4:3)</PresentationFormat>
  <Paragraphs>24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  MUSEUMSINSEL IN BERLIN</vt:lpstr>
      <vt:lpstr>Слайд 2</vt:lpstr>
      <vt:lpstr>Luftbild der Museumsinsel</vt:lpstr>
      <vt:lpstr>Слайд 4</vt:lpstr>
      <vt:lpstr>Altes Museum</vt:lpstr>
      <vt:lpstr>Слайд 6</vt:lpstr>
      <vt:lpstr>Слайд 7</vt:lpstr>
      <vt:lpstr>Слайд 8</vt:lpstr>
      <vt:lpstr>Bode-Museum</vt:lpstr>
      <vt:lpstr>Слайд 10</vt:lpstr>
      <vt:lpstr>Слайд 11</vt:lpstr>
      <vt:lpstr>     Neues Museum um 1850</vt:lpstr>
      <vt:lpstr>Die Büste  der Nofretete</vt:lpstr>
      <vt:lpstr>Neues Museum, Ostfassade mit Haupteingang </vt:lpstr>
      <vt:lpstr>Das Pergamonmuseum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MUSEUMSINSEL IN BERLIN</dc:title>
  <dc:creator>ILYA</dc:creator>
  <cp:lastModifiedBy>ILYA</cp:lastModifiedBy>
  <cp:revision>11</cp:revision>
  <dcterms:created xsi:type="dcterms:W3CDTF">2012-04-06T05:54:07Z</dcterms:created>
  <dcterms:modified xsi:type="dcterms:W3CDTF">2012-04-06T07:35:43Z</dcterms:modified>
</cp:coreProperties>
</file>