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2F000F-AEC1-4027-A26D-AE2531CACFB5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BF747E-0090-4A67-9101-604F2B26E5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elog-shcool.narod.ru/Proekt2/Picture/Shcool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717032"/>
            <a:ext cx="4896544" cy="1472184"/>
          </a:xfrm>
        </p:spPr>
        <p:txBody>
          <a:bodyPr>
            <a:normAutofit fontScale="90000"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My perfect school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27576" y="0"/>
            <a:ext cx="3816424" cy="1818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Калининский район</a:t>
            </a:r>
          </a:p>
          <a:p>
            <a:r>
              <a:rPr lang="ru-RU" dirty="0" smtClean="0"/>
              <a:t>ГБОУ СОШ № 69</a:t>
            </a:r>
          </a:p>
          <a:p>
            <a:r>
              <a:rPr lang="ru-RU" dirty="0"/>
              <a:t>7 «Б» класс</a:t>
            </a:r>
            <a:endParaRPr lang="en-US" dirty="0" smtClean="0"/>
          </a:p>
          <a:p>
            <a:r>
              <a:rPr lang="ru-RU" dirty="0" smtClean="0"/>
              <a:t>Андриенко Марины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4797152"/>
            <a:ext cx="4419600" cy="981472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perfect school should </a:t>
            </a:r>
            <a:r>
              <a:rPr lang="en-US" sz="2000" dirty="0" smtClean="0">
                <a:solidFill>
                  <a:schemeClr val="tx1"/>
                </a:solidFill>
              </a:rPr>
              <a:t>start </a:t>
            </a:r>
            <a:r>
              <a:rPr lang="en-US" sz="2000" dirty="0" smtClean="0">
                <a:solidFill>
                  <a:schemeClr val="tx1"/>
                </a:solidFill>
              </a:rPr>
              <a:t>at 11 o’clock. I </a:t>
            </a:r>
            <a:r>
              <a:rPr lang="en-US" sz="2000" dirty="0" smtClean="0">
                <a:solidFill>
                  <a:schemeClr val="tx1"/>
                </a:solidFill>
              </a:rPr>
              <a:t>want to say that there would not be  </a:t>
            </a:r>
            <a:r>
              <a:rPr lang="en-US" sz="2000" dirty="0" smtClean="0">
                <a:solidFill>
                  <a:schemeClr val="tx1"/>
                </a:solidFill>
              </a:rPr>
              <a:t>school uniform and special haircuts. 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/>
          </a:p>
        </p:txBody>
      </p:sp>
      <p:pic>
        <p:nvPicPr>
          <p:cNvPr id="1026" name="Picture 2" descr="http://www.ogoniok.com/common/archive/1998/4555/20-12-19/20-16-1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718" r="7718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1028" name="Picture 4" descr="http://photopolygon.com/photo/fit/1330/19702/121538.jpg.7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56992"/>
            <a:ext cx="3456383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journal.mechta.su/wp-content/uploads/2011/08/%D1%81%D1%8D%D1%815-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980728"/>
            <a:ext cx="3403060" cy="2279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It would be also nice to have a school radio. The breaks should be longer than now. Students should really enjoy them.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www.childbrand.ua/upload/pyatnashka_luganskoe_shkolnoe_radi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797" r="2797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15364" name="Picture 4" descr="http://sc135.vega-int.ru/sc135/download/radio/070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052736"/>
            <a:ext cx="3274253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http://belregnews.ru/wp-content/uploads/2012/01/im.2012.01.10-19.24.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465004"/>
            <a:ext cx="3001516" cy="2251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000636"/>
            <a:ext cx="4419600" cy="1008112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I prefer the subjects that prepare us for the life outside school.</a:t>
            </a:r>
            <a:endParaRPr lang="ru-RU" sz="7200" dirty="0" smtClean="0">
              <a:solidFill>
                <a:schemeClr val="tx1"/>
              </a:solidFill>
            </a:endParaRPr>
          </a:p>
          <a:p>
            <a:r>
              <a:rPr lang="en-US" sz="7200" dirty="0" smtClean="0">
                <a:solidFill>
                  <a:schemeClr val="tx1"/>
                </a:solidFill>
              </a:rPr>
              <a:t>I’m sure school should still be compulsory.</a:t>
            </a:r>
            <a:endParaRPr lang="ru-RU" sz="7200" dirty="0" smtClean="0">
              <a:solidFill>
                <a:schemeClr val="tx1"/>
              </a:solidFill>
            </a:endParaRPr>
          </a:p>
          <a:p>
            <a:r>
              <a:rPr lang="en-US" sz="6400" dirty="0" smtClean="0">
                <a:solidFill>
                  <a:schemeClr val="tx1"/>
                </a:solidFill>
              </a:rPr>
              <a:t> </a:t>
            </a:r>
            <a:endParaRPr lang="ru-RU" sz="6400" dirty="0" smtClean="0">
              <a:solidFill>
                <a:schemeClr val="tx1"/>
              </a:solidFill>
            </a:endParaRPr>
          </a:p>
          <a:p>
            <a:r>
              <a:rPr lang="en-US" sz="5600" dirty="0" smtClean="0"/>
              <a:t> </a:t>
            </a:r>
            <a:endParaRPr lang="ru-RU" sz="5600" dirty="0" smtClean="0"/>
          </a:p>
          <a:p>
            <a:endParaRPr lang="ru-RU" dirty="0"/>
          </a:p>
        </p:txBody>
      </p:sp>
      <p:pic>
        <p:nvPicPr>
          <p:cNvPr id="8" name="Рисунок 7" descr="http://nbgazeta.ru/sites/default/files/field/image/dsc_2128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1" r="8241"/>
          <a:stretch>
            <a:fillRect/>
          </a:stretch>
        </p:blipFill>
        <p:spPr bwMode="auto">
          <a:xfrm>
            <a:off x="5508104" y="1556792"/>
            <a:ext cx="3411488" cy="2938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ttp://gallery.forum-grad.ru/files/5/malchik-uchitsy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0237" b="10237"/>
          <a:stretch>
            <a:fillRect/>
          </a:stretch>
        </p:blipFill>
        <p:spPr bwMode="auto"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564904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THE END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315917"/>
      </p:ext>
    </p:extLst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89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My perfect school </vt:lpstr>
      <vt:lpstr>Презентация PowerPoint</vt:lpstr>
      <vt:lpstr>Презентация PowerPoint</vt:lpstr>
      <vt:lpstr>Презентация PowerPoint</vt:lpstr>
      <vt:lpstr>THE END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perfect school</dc:title>
  <dc:creator>светик</dc:creator>
  <cp:lastModifiedBy>Comp</cp:lastModifiedBy>
  <cp:revision>5</cp:revision>
  <dcterms:created xsi:type="dcterms:W3CDTF">2013-03-13T20:00:15Z</dcterms:created>
  <dcterms:modified xsi:type="dcterms:W3CDTF">2013-04-01T18:34:13Z</dcterms:modified>
</cp:coreProperties>
</file>