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5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500306"/>
            <a:ext cx="7398564" cy="1754326"/>
          </a:xfrm>
          <a:prstGeom prst="rect">
            <a:avLst/>
          </a:prstGeom>
          <a:noFill/>
          <a:scene3d>
            <a:camera prst="perspective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Удивительные пчёлы</a:t>
            </a: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071546"/>
            <a:ext cx="767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Презентация выступления на тему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572008"/>
            <a:ext cx="74990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Подготовила: ученица 1 класса «Б»</a:t>
            </a:r>
          </a:p>
          <a:p>
            <a:r>
              <a:rPr lang="ru-RU" sz="3600" b="1" i="1" dirty="0" err="1" smtClean="0">
                <a:solidFill>
                  <a:srgbClr val="0070C0"/>
                </a:solidFill>
              </a:rPr>
              <a:t>Шапетина</a:t>
            </a:r>
            <a:r>
              <a:rPr lang="ru-RU" sz="3600" b="1" i="1" dirty="0" smtClean="0">
                <a:solidFill>
                  <a:srgbClr val="0070C0"/>
                </a:solidFill>
              </a:rPr>
              <a:t> Юлия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428604"/>
            <a:ext cx="50852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истинные хозяева Земли.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 миллиард миллиардов, больше,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Чем звёзд в нашей галактике.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Жан Анри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Фабр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4678" y="2357430"/>
            <a:ext cx="862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068960"/>
            <a:ext cx="2993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Наука о насекомых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643314"/>
            <a:ext cx="349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Что мы знаем о пчёлах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4214818"/>
            <a:ext cx="2411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Это интересно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857760"/>
            <a:ext cx="4892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Пчёлки предлагают нам поиграть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44941309_4607175_3537858_11465458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785926"/>
            <a:ext cx="3333750" cy="3457575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00042"/>
            <a:ext cx="407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Наука о насекомых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5506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Насекомых изучает специальная наука -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928802"/>
            <a:ext cx="55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071678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00024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2214554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071678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2000240"/>
            <a:ext cx="7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214311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2285992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2143116"/>
            <a:ext cx="484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2428868"/>
            <a:ext cx="636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2143116"/>
            <a:ext cx="582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4149080"/>
            <a:ext cx="8469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– это друзья и братья другим известным нам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насекомым - бабочкам, муравьям, комарам, мухам, стрекозам.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502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мы знаем о пчёлах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429132"/>
            <a:ext cx="39920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 – одно из многочисленных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семейств. Они есть везде, где есть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цветковые растения. Медоносные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пчёлы живут семьёй, обязанности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которой чётко распределены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908720"/>
            <a:ext cx="39290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 приносят огромную пользу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природе и человеку. Собирая нектар, они опыляют цветковые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растения. В медицине появилась новая отрасль –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апитерапия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Все лекарства изготовлены из продуктов пчеловодства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u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357562"/>
            <a:ext cx="3063834" cy="3165962"/>
          </a:xfrm>
          <a:prstGeom prst="rect">
            <a:avLst/>
          </a:prstGeom>
        </p:spPr>
      </p:pic>
      <p:pic>
        <p:nvPicPr>
          <p:cNvPr id="21" name="Рисунок 20" descr="800px-Bienen_35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071546"/>
            <a:ext cx="4396183" cy="2928958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502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мы знаем о пчёлах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25144"/>
            <a:ext cx="39545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пчелы не два, а целых пять глаз.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усиках у пчёлки 600 пор.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Дышит пчела через брюшко.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одну минуту пчела делает 150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вздохов.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1340768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Пчела – разведчик, найдя пищу,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прилетает в улей и исполняет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специальный «танец», которым рассказывает, где вкусная еда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ф\Desktop\пчела\pche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284984"/>
            <a:ext cx="3865780" cy="3181105"/>
          </a:xfrm>
          <a:prstGeom prst="rect">
            <a:avLst/>
          </a:prstGeom>
          <a:noFill/>
        </p:spPr>
      </p:pic>
      <p:pic>
        <p:nvPicPr>
          <p:cNvPr id="13" name="Рисунок 12" descr="1983_pe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4000500" cy="249555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4229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устроена пчела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0017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6192688" cy="501142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3377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357826"/>
            <a:ext cx="36496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Франции в 1804 году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правления Наполеона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 появляются на гербе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вместо цветов лилии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78579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веке люди построили три памятника пчеле: в Польше и в Японии, а в 2005 году – в Москве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45px-Blason_Jean-Jacques-Régis_de_Cambacérès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1590912"/>
            <a:ext cx="3421613" cy="37669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3438" y="1571612"/>
            <a:ext cx="3259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 различают все цвета,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кроме красного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2857496"/>
            <a:ext cx="39799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отличие от других насекомых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 зимой не впадают в спячку.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находятся в улье и ждут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наступления тёпла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4857760"/>
            <a:ext cx="4428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рабочей пчелы на паре задних лапок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специальные «корзины»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переноса нектара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6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7549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Пчёлки приглашают нас поиграть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Отвечайте дружно «да» или «нет»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581128"/>
            <a:ext cx="3137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Мёд не только вкусный,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и полезный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412776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Пчёлы живут одной большой семьёй.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060848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У пчёл сильные крылья,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дождь и ветер им нипочём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2924944"/>
            <a:ext cx="3269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Люди делают для пчёл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специальные домики - ульи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3789040"/>
            <a:ext cx="28260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Зимой пчёлы летают,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цветов не находят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1321182763_funny-3d-animals-wallpapers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556792"/>
            <a:ext cx="3744416" cy="28083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5373216"/>
            <a:ext cx="7432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Пасечником называют человека, который ухаживает за пчёлами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6021288"/>
            <a:ext cx="2614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6" grpId="0"/>
      <p:bldP spid="8" grpId="0"/>
      <p:bldP spid="9" grpId="0"/>
      <p:bldP spid="10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384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Toshiba</cp:lastModifiedBy>
  <cp:revision>23</cp:revision>
  <dcterms:created xsi:type="dcterms:W3CDTF">2012-02-08T12:08:37Z</dcterms:created>
  <dcterms:modified xsi:type="dcterms:W3CDTF">2012-02-13T18:31:38Z</dcterms:modified>
</cp:coreProperties>
</file>