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0" r:id="rId3"/>
    <p:sldId id="275" r:id="rId4"/>
    <p:sldId id="280" r:id="rId5"/>
    <p:sldId id="284" r:id="rId6"/>
    <p:sldId id="279" r:id="rId7"/>
    <p:sldId id="278" r:id="rId8"/>
    <p:sldId id="28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2E9F925-7C55-40B9-9C45-3920B916AB00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3CA5B29-5B76-4BF0-8F52-EC461B5F0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620688"/>
            <a:ext cx="6629019" cy="3003087"/>
          </a:xfrm>
        </p:spPr>
        <p:txBody>
          <a:bodyPr/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Переплетение культур в произведениях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С. Пушкина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573016"/>
            <a:ext cx="7848872" cy="288032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effectLst/>
              </a:rPr>
              <a:t>Автор проекта-</a:t>
            </a:r>
            <a:r>
              <a:rPr lang="ru-RU" b="1" dirty="0" err="1" smtClean="0">
                <a:effectLst/>
              </a:rPr>
              <a:t>Ширинян</a:t>
            </a:r>
            <a:r>
              <a:rPr lang="ru-RU" b="1" dirty="0" smtClean="0">
                <a:effectLst/>
              </a:rPr>
              <a:t> Давид ,</a:t>
            </a:r>
          </a:p>
          <a:p>
            <a:pPr algn="r"/>
            <a:r>
              <a:rPr lang="ru-RU" b="1" dirty="0" smtClean="0">
                <a:effectLst/>
              </a:rPr>
              <a:t>ученик 7-А класса</a:t>
            </a:r>
          </a:p>
          <a:p>
            <a:pPr algn="r"/>
            <a:r>
              <a:rPr lang="ru-RU" b="1" dirty="0" smtClean="0">
                <a:effectLst/>
              </a:rPr>
              <a:t> ГБОУ СОШ №353 </a:t>
            </a:r>
            <a:r>
              <a:rPr lang="ru-RU" b="1" dirty="0" err="1" smtClean="0">
                <a:effectLst/>
              </a:rPr>
              <a:t>им.А.С</a:t>
            </a:r>
            <a:r>
              <a:rPr lang="ru-RU" b="1" dirty="0" smtClean="0">
                <a:effectLst/>
              </a:rPr>
              <a:t> Пушкина</a:t>
            </a:r>
          </a:p>
          <a:p>
            <a:pPr algn="r"/>
            <a:r>
              <a:rPr lang="ru-RU" b="1" dirty="0" smtClean="0">
                <a:effectLst/>
              </a:rPr>
              <a:t>Руководитель-Андреева А.Ю.,</a:t>
            </a:r>
          </a:p>
          <a:p>
            <a:pPr algn="r"/>
            <a:r>
              <a:rPr lang="ru-RU" b="1" dirty="0" smtClean="0">
                <a:effectLst/>
              </a:rPr>
              <a:t>учитель словесности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Часть 2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«Сто лет минуло, как тевтон»</a:t>
            </a:r>
            <a:endParaRPr lang="ru-RU" sz="36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11200" b="1" dirty="0" smtClean="0"/>
              <a:t>Германцы и литовцы. Язычники и тевтонцы. Образы-символы: Хмель и Тополь.</a:t>
            </a:r>
          </a:p>
          <a:p>
            <a:r>
              <a:rPr lang="ru-RU" sz="11200" b="1" dirty="0" smtClean="0"/>
              <a:t>Любовь не знает границ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3" descr="Сто лет минуло. Грюнвальдская битва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55775" y="833438"/>
            <a:ext cx="4991100" cy="3462337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Сто лет минуло как тевтон</a:t>
            </a:r>
          </a:p>
        </p:txBody>
      </p:sp>
      <p:pic>
        <p:nvPicPr>
          <p:cNvPr id="4" name="Содержимое 3" descr="Сто лет минуло Литовцы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714348" y="2143116"/>
            <a:ext cx="3695763" cy="3876675"/>
          </a:xfrm>
        </p:spPr>
      </p:pic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4645150" y="2204864"/>
            <a:ext cx="4103313" cy="3912472"/>
          </a:xfrm>
        </p:spPr>
        <p:txBody>
          <a:bodyPr/>
          <a:lstStyle/>
          <a:p>
            <a:pPr algn="r"/>
            <a:r>
              <a:rPr lang="ru-RU" sz="3200" b="1" dirty="0"/>
              <a:t>Сто лет минуло, </a:t>
            </a:r>
            <a:r>
              <a:rPr lang="ru-RU" sz="3200" b="1" dirty="0" smtClean="0"/>
              <a:t>  как </a:t>
            </a:r>
            <a:r>
              <a:rPr lang="ru-RU" sz="3200" b="1" u="sng" dirty="0"/>
              <a:t>тевтон</a:t>
            </a:r>
            <a:br>
              <a:rPr lang="ru-RU" sz="3200" b="1" u="sng" dirty="0"/>
            </a:br>
            <a:r>
              <a:rPr lang="ru-RU" sz="3200" b="1" u="sng" dirty="0"/>
              <a:t>В крови </a:t>
            </a:r>
            <a:r>
              <a:rPr lang="ru-RU" sz="3200" b="1" u="sng" dirty="0" smtClean="0"/>
              <a:t>неверных </a:t>
            </a:r>
            <a:r>
              <a:rPr lang="ru-RU" sz="3200" b="1" u="sng" dirty="0"/>
              <a:t>окупался.</a:t>
            </a:r>
            <a:endParaRPr lang="ru-RU" sz="3200" b="1" dirty="0"/>
          </a:p>
          <a:p>
            <a:pPr marL="0" indent="0">
              <a:buNone/>
            </a:pPr>
            <a:r>
              <a:rPr lang="ru-RU" b="1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о лет минуло. Хмель литовских берегов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373433" y="2247900"/>
            <a:ext cx="6397134" cy="38782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1" y="0"/>
            <a:ext cx="7699933" cy="2492896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Шумели </a:t>
            </a:r>
            <a:r>
              <a:rPr lang="ru-RU" sz="3200" b="1" dirty="0"/>
              <a:t>рощи вековые,</a:t>
            </a:r>
            <a:br>
              <a:rPr lang="ru-RU" sz="3200" b="1" dirty="0"/>
            </a:br>
            <a:r>
              <a:rPr lang="ru-RU" sz="3200" b="1" u="sng" dirty="0"/>
              <a:t>Духов пристанища святые</a:t>
            </a:r>
            <a:r>
              <a:rPr lang="ru-RU" sz="3200" b="1" u="sng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о лет минуло как тевтон Герб великого магистра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491880" y="3068960"/>
            <a:ext cx="2095500" cy="2286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 dirty="0" smtClean="0"/>
              <a:t>Символ германца</a:t>
            </a:r>
            <a:r>
              <a:rPr lang="ru-RU" sz="3200" b="1" dirty="0" smtClean="0"/>
              <a:t>, на другом</a:t>
            </a:r>
            <a:br>
              <a:rPr lang="ru-RU" sz="3200" b="1" dirty="0" smtClean="0"/>
            </a:br>
            <a:r>
              <a:rPr lang="ru-RU" sz="3200" b="1" u="sng" dirty="0" smtClean="0"/>
              <a:t>Крест веры</a:t>
            </a:r>
            <a:r>
              <a:rPr lang="ru-RU" sz="3200" b="1" dirty="0" smtClean="0"/>
              <a:t>, в небо возносящий</a:t>
            </a:r>
            <a:br>
              <a:rPr lang="ru-RU" sz="3200" b="1" dirty="0" smtClean="0"/>
            </a:br>
            <a:r>
              <a:rPr lang="ru-RU" sz="3200" b="1" dirty="0" smtClean="0"/>
              <a:t>Свои объятия </a:t>
            </a:r>
            <a:r>
              <a:rPr lang="ru-RU" sz="3200" b="1" u="sng" dirty="0" err="1" smtClean="0"/>
              <a:t>грозящи</a:t>
            </a:r>
            <a:r>
              <a:rPr lang="ru-RU" sz="3200" b="1" u="sng" dirty="0" smtClean="0"/>
              <a:t>,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95936" y="2276872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о лет минуло . Неман и  роща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986491" y="2247900"/>
            <a:ext cx="5171017" cy="38782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Литовский хмель и немецкая  тополь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Гипотеза </a:t>
            </a:r>
            <a:r>
              <a:rPr lang="ru-RU" b="1" i="1" u="sng" dirty="0" err="1" smtClean="0"/>
              <a:t>потвердилась</a:t>
            </a:r>
            <a:r>
              <a:rPr lang="ru-RU" b="1" i="1" u="sng" dirty="0" smtClean="0"/>
              <a:t> :</a:t>
            </a:r>
          </a:p>
          <a:p>
            <a:r>
              <a:rPr lang="ru-RU" b="1" i="1" dirty="0" smtClean="0"/>
              <a:t>1.В лирическом пространстве  Пушкина соседствуют элементы  различных культур и верований, знаки их разбросаны по многим произведениям поэта.</a:t>
            </a:r>
          </a:p>
          <a:p>
            <a:r>
              <a:rPr lang="ru-RU" b="1" i="1" dirty="0" smtClean="0"/>
              <a:t>2.Пушкин акцентирует внимание на том, что нас объединяет, примиряет: любовь, толерантность.</a:t>
            </a:r>
          </a:p>
          <a:p>
            <a:r>
              <a:rPr lang="ru-RU" b="1" i="1" dirty="0" smtClean="0"/>
              <a:t>3.Пушкин идет даже далее, стремясь сблизить символы разных культур и верований.</a:t>
            </a:r>
          </a:p>
          <a:p>
            <a:r>
              <a:rPr lang="ru-RU" b="1" i="1" dirty="0" smtClean="0"/>
              <a:t>4.Это важные уроки взаимопонимания между народами в нашей многонациональной стране, в нашей «странноприимной» Москве.</a:t>
            </a:r>
            <a:endParaRPr lang="ru-RU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Выводы:</a:t>
            </a:r>
            <a:endParaRPr lang="ru-RU" b="1" i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</TotalTime>
  <Words>144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Твердый переплет</vt:lpstr>
      <vt:lpstr>Переплетение культур в произведениях А. С. Пушкина </vt:lpstr>
      <vt:lpstr>Слайд 2</vt:lpstr>
      <vt:lpstr>«Сто лет минуло, как тевтон»</vt:lpstr>
      <vt:lpstr>Сто лет минуло как тевтон</vt:lpstr>
      <vt:lpstr>   Шумели рощи вековые, Духов пристанища святые.   </vt:lpstr>
      <vt:lpstr>Символ германца, на другом Крест веры, в небо возносящий Свои объятия грозящи,</vt:lpstr>
      <vt:lpstr>Литовский хмель и немецкая  тополь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SONY</dc:creator>
  <cp:lastModifiedBy>SONY</cp:lastModifiedBy>
  <cp:revision>45</cp:revision>
  <dcterms:created xsi:type="dcterms:W3CDTF">2013-03-04T18:20:31Z</dcterms:created>
  <dcterms:modified xsi:type="dcterms:W3CDTF">2013-04-01T16:25:47Z</dcterms:modified>
</cp:coreProperties>
</file>