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2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41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1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649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5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752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87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8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3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3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8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2DA1-8F2A-4531-98A5-A1C4EA4ADE47}" type="datetimeFigureOut">
              <a:rPr lang="ru-RU" smtClean="0"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6BD05-16EE-41CA-8A3E-0FE364EE2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0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coweb2.narod.ru/Submitted/AWP/Posle_dogdia_AWP_20091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93233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95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nterblog.su/gallery/images/preview/2011/03/03/17269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375987" cy="700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ugaru.my1.ru/92256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22619"/>
            <a:ext cx="9587697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27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3 из 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15666" y="0"/>
            <a:ext cx="7056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Причина этому — солнечный свет. Мы считаем, что он белый, но на самом деле он состоит из семи цветов. Когда лучи солнечного света проходят через воздух, мы видим их как белый свет. А когда на их пути встречается капля воды, она преломляет свет, как призма, и раскладывает его на разноцветные лучи. Таким образом на небе появляется радуга.</a:t>
            </a:r>
          </a:p>
        </p:txBody>
      </p:sp>
    </p:spTree>
    <p:extLst>
      <p:ext uri="{BB962C8B-B14F-4D97-AF65-F5344CB8AC3E}">
        <p14:creationId xmlns:p14="http://schemas.microsoft.com/office/powerpoint/2010/main" val="195047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51/neoclang.3/0_c5e8_461fc151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469" y="34204"/>
            <a:ext cx="9299891" cy="682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8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monitore.ru/uploads/catalog/leto/posle_grozi_raduga_nad_zelenim_polem_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8005" y="0"/>
            <a:ext cx="10985298" cy="686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9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71 из 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743400" y="-1"/>
            <a:ext cx="54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Охотник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Желает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Знать, 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Сидит</a:t>
            </a: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Фазан</a:t>
            </a:r>
          </a:p>
        </p:txBody>
      </p:sp>
    </p:spTree>
    <p:extLst>
      <p:ext uri="{BB962C8B-B14F-4D97-AF65-F5344CB8AC3E}">
        <p14:creationId xmlns:p14="http://schemas.microsoft.com/office/powerpoint/2010/main" val="318216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7652" y="0"/>
            <a:ext cx="97304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1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</cp:revision>
  <dcterms:created xsi:type="dcterms:W3CDTF">2013-04-01T15:02:13Z</dcterms:created>
  <dcterms:modified xsi:type="dcterms:W3CDTF">2013-04-01T15:02:29Z</dcterms:modified>
</cp:coreProperties>
</file>