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7" r:id="rId2"/>
    <p:sldId id="268" r:id="rId3"/>
    <p:sldId id="269" r:id="rId4"/>
    <p:sldId id="270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5B4E4-1E21-4110-A2C0-D5465F9C735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EDBF9-A3B1-4FFE-89BF-8D2D9D72D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223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99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75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60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02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88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9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84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84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53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90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92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529FD-9825-4C7C-9B89-9AB8AE9F6CCA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BDFAF-46DC-4213-BF5A-F6E03A437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48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радуга 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35" y="0"/>
            <a:ext cx="91694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Детские песни - Радуг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100392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65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48 из 1664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151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7974"/>
            <a:ext cx="6678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5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Охотник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Желает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Знать, 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5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Сидит</a:t>
            </a: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Фазан</a:t>
            </a:r>
          </a:p>
        </p:txBody>
      </p:sp>
    </p:spTree>
    <p:extLst>
      <p:ext uri="{BB962C8B-B14F-4D97-AF65-F5344CB8AC3E}">
        <p14:creationId xmlns:p14="http://schemas.microsoft.com/office/powerpoint/2010/main" val="104387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751702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C000"/>
                </a:solidFill>
              </a:rPr>
              <a:t>ОРАНЖЕВЫЙ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813257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79646">
                    <a:lumMod val="50000"/>
                  </a:srgbClr>
                </a:solidFill>
              </a:rPr>
              <a:t>КОРИЧНЕВЫЙ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1633" y="782479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ЖЁЛТЫЙ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13285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ЗЕЛЁНЫЙ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15377" y="216689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</a:rPr>
              <a:t>ГОЛУБОЙ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7205" y="2157113"/>
            <a:ext cx="16205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БЕЛЫЙ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46164" y="3291226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ФИОЛЕТОВЫЙ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06725" y="3291226"/>
            <a:ext cx="23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66"/>
                </a:solidFill>
              </a:rPr>
              <a:t>МАЛИНОВЫЙ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030" y="3291226"/>
            <a:ext cx="173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СИНИЙ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61600" y="7173416"/>
            <a:ext cx="4464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</a:p>
        </p:txBody>
      </p:sp>
    </p:spTree>
    <p:extLst>
      <p:ext uri="{BB962C8B-B14F-4D97-AF65-F5344CB8AC3E}">
        <p14:creationId xmlns:p14="http://schemas.microsoft.com/office/powerpoint/2010/main" val="142092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5.59279E-7 L 0.1948 5.59279E-7 C 0.2823 5.59279E-7 0.38976 0.18142 0.38976 0.32863 L 0.38976 0.65727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32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8.62029E-7 L 0.07969 8.62029E-7 C 0.11545 8.62029E-7 0.15972 0.09013 0.15972 0.16316 L 0.15972 0.32678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86" y="16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82 0.04483 L 0.29653 0.39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17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8 -0.47816 L -0.10746 -1.014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-268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oroshienovosti.ru/wp-content/uploads/2011/02/r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8573" y="0"/>
            <a:ext cx="97751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97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5klass.net/datas/okruzhajuschij-mir/Vremja/0021-021-M-o-l-o-d-ts-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8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</Words>
  <Application>Microsoft Office PowerPoint</Application>
  <PresentationFormat>Экран (4:3)</PresentationFormat>
  <Paragraphs>11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</cp:revision>
  <dcterms:created xsi:type="dcterms:W3CDTF">2013-04-01T14:22:47Z</dcterms:created>
  <dcterms:modified xsi:type="dcterms:W3CDTF">2013-04-01T15:02:55Z</dcterms:modified>
</cp:coreProperties>
</file>