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7F110B-471A-4B5B-A873-04C42D0D5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0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D8D0E0-21BD-471C-8DEC-79D8235B5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4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F98F76-42E9-4247-B55C-390D371FC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37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BBE24-50B1-494C-AB75-DF1F14F383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83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2CC23-825E-4A1A-95FB-C3EB8E89319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1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107A0-84DD-4A3D-9CEA-461AB60643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98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38AA0-F323-4B85-97F4-24D3A9DEBC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40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0D10E-9D60-4AA8-A8FC-40E0674BF5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52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7DDEB-B670-49CF-9007-96C0E4C4E2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596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48C26-68D1-4592-88A1-01A1CE11366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006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7EDB2-BFE8-414F-87AC-1BA62F3405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9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D2BE6E-41D1-428A-BBBE-5E3EB6018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440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2728A-5222-4972-AE49-E0C854DB68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49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0DE05-6BD4-44BA-BE84-1B5DCE52E3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22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8441A-F2E5-402E-B33C-C4C101D39A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4173DB-206B-4AF1-A66D-F38599CA4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21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F7E983-B12E-491C-B5AD-661259F88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2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D770FEF-541C-4F3B-8669-61CC0CFAB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2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6ED5E72-186E-4052-9925-141697E81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15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FFBA15-7000-4BB1-90FA-DD50073C9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0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F946CB-A86E-4E16-9783-951C4789E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42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499D63-7FE5-45CD-8B7D-6CE48D445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666FF"/>
            </a:gs>
            <a:gs pos="50000">
              <a:srgbClr val="99CCFF"/>
            </a:gs>
            <a:gs pos="100000">
              <a:srgbClr val="99FF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8F86F-0CAE-48E9-B53E-A3933B5491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870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FC103D-B92E-44F6-83CC-77258993F84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7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-1251520"/>
            <a:ext cx="8229600" cy="3408363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«Как живёт семья»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21820"/>
            <a:ext cx="5940152" cy="393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73582"/>
            <a:ext cx="5321300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98" y="4740061"/>
            <a:ext cx="2495334" cy="208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5406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Кто называет тебя сыном?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-2039100" y="2800350"/>
            <a:ext cx="7699375" cy="3671888"/>
            <a:chOff x="755576" y="2800350"/>
            <a:chExt cx="7700126" cy="3672408"/>
          </a:xfrm>
        </p:grpSpPr>
        <p:sp>
          <p:nvSpPr>
            <p:cNvPr id="5" name="Содержимое 2"/>
            <p:cNvSpPr txBox="1">
              <a:spLocks/>
            </p:cNvSpPr>
            <p:nvPr/>
          </p:nvSpPr>
          <p:spPr bwMode="auto">
            <a:xfrm>
              <a:off x="755576" y="4384899"/>
              <a:ext cx="1890897" cy="828792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ru-RU" sz="4400" dirty="0" smtClean="0">
                  <a:solidFill>
                    <a:srgbClr val="1F497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дядя</a:t>
              </a:r>
              <a:endParaRPr lang="ru-RU" sz="4400" dirty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2800350"/>
              <a:ext cx="553988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5953054" y="342900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ПАПА</a:t>
            </a:r>
          </a:p>
        </p:txBody>
      </p:sp>
    </p:spTree>
    <p:extLst>
      <p:ext uri="{BB962C8B-B14F-4D97-AF65-F5344CB8AC3E}">
        <p14:creationId xmlns:p14="http://schemas.microsoft.com/office/powerpoint/2010/main" val="32928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Ты кто для бабушки?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2" name="Picture 2" descr="http://richkid-smartkid.ru/wp-content/uploads/2011/05/Babushki-i-dedu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949" y="2204864"/>
            <a:ext cx="4000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4669" y="220486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789040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ВНУЧКА</a:t>
            </a:r>
          </a:p>
        </p:txBody>
      </p:sp>
    </p:spTree>
    <p:extLst>
      <p:ext uri="{BB962C8B-B14F-4D97-AF65-F5344CB8AC3E}">
        <p14:creationId xmlns:p14="http://schemas.microsoft.com/office/powerpoint/2010/main" val="7190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У мамы есть мама.</a:t>
            </a:r>
            <a:b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Кто она тебе?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527907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754" y="5794772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БАБУШКА</a:t>
            </a:r>
          </a:p>
        </p:txBody>
      </p:sp>
    </p:spTree>
    <p:extLst>
      <p:ext uri="{BB962C8B-B14F-4D97-AF65-F5344CB8AC3E}">
        <p14:creationId xmlns:p14="http://schemas.microsoft.com/office/powerpoint/2010/main" val="172961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У мамы есть сестра. </a:t>
            </a:r>
            <a:b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Кто она тебе?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306896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ТЁТЯ</a:t>
            </a:r>
          </a:p>
        </p:txBody>
      </p:sp>
    </p:spTree>
    <p:extLst>
      <p:ext uri="{BB962C8B-B14F-4D97-AF65-F5344CB8AC3E}">
        <p14:creationId xmlns:p14="http://schemas.microsoft.com/office/powerpoint/2010/main" val="369066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1371600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У маминой сестры есть дети: сын и дочь. Кто они тебе?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18" name="Picture 2" descr="http://i005.radikal.ru/1105/4d/9d4800b62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5040560" cy="33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888504"/>
            <a:ext cx="9468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ДВОЮРОДНЫЕ БРАТЬЯ И СЁСТРЫ</a:t>
            </a:r>
          </a:p>
        </p:txBody>
      </p:sp>
    </p:spTree>
    <p:extLst>
      <p:ext uri="{BB962C8B-B14F-4D97-AF65-F5344CB8AC3E}">
        <p14:creationId xmlns:p14="http://schemas.microsoft.com/office/powerpoint/2010/main" val="138533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семья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341" y="1294556"/>
            <a:ext cx="6551612" cy="4183062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3318" y="26232"/>
            <a:ext cx="46710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СЕМЬЯ</a:t>
            </a:r>
          </a:p>
        </p:txBody>
      </p:sp>
    </p:spTree>
    <p:extLst>
      <p:ext uri="{BB962C8B-B14F-4D97-AF65-F5344CB8AC3E}">
        <p14:creationId xmlns:p14="http://schemas.microsoft.com/office/powerpoint/2010/main" val="32751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496944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«Счастлив тот, кто счастлив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себя дома».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Л.Н. Толстой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134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wallpampers.ru/pictures/1733/1680_windmi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1" y="20864"/>
            <a:ext cx="9144877" cy="647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vsedetyam.com.ua/upload/catalog/galery/2711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732" y="759714"/>
            <a:ext cx="4849889" cy="451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8" y="197478"/>
            <a:ext cx="5565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999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 МЕЧТЫ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50825" y="433432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</a:rPr>
              <a:t>ЛЮБОВЬ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3165" y="4330967"/>
            <a:ext cx="2143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60457" y="3667303"/>
            <a:ext cx="19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</a:rPr>
              <a:t>ДОСТАТОК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56393" y="3297971"/>
            <a:ext cx="29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</a:rPr>
              <a:t>ОБЩИЕ ИНТЕРЕСЫ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9441" y="4009754"/>
            <a:ext cx="144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</a:rPr>
              <a:t>ЗАБОТА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19441" y="3667303"/>
            <a:ext cx="1992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</a:rPr>
              <a:t>ПОДДЕРЖКА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44637" y="3999322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</a:rPr>
              <a:t>ДРУЖБА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80021" y="2539817"/>
            <a:ext cx="173797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35137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ПОНИМАНИЕ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upsihologa.at.ua/semj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5616624" cy="473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69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521" y="1124744"/>
            <a:ext cx="2662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 что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404664"/>
            <a:ext cx="3055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семье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0756" y="3935299"/>
            <a:ext cx="1556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лад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3027517"/>
            <a:ext cx="2334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когда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4858629"/>
            <a:ext cx="2230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клад,</a:t>
            </a:r>
          </a:p>
        </p:txBody>
      </p:sp>
    </p:spTree>
    <p:extLst>
      <p:ext uri="{BB962C8B-B14F-4D97-AF65-F5344CB8AC3E}">
        <p14:creationId xmlns:p14="http://schemas.microsoft.com/office/powerpoint/2010/main" val="152069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14675 L 0.00399 -0.537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195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19159E-6 L -0.52917 -0.103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58" y="-5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0439 L -0.23785 0.284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73" y="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60296E-6 L 0.3651 3.60296E-6 C 0.52899 3.60296E-6 0.73038 -0.06217 0.73038 -0.11255 L 0.73038 -0.22487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10" y="-11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0538" y="1060450"/>
            <a:ext cx="5621337" cy="47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8427" y="291008"/>
            <a:ext cx="6030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kern="0" dirty="0">
                <a:solidFill>
                  <a:srgbClr val="333399">
                    <a:lumMod val="75000"/>
                  </a:srgbClr>
                </a:solidFill>
                <a:latin typeface="Arial"/>
              </a:rPr>
              <a:t>ДРУЖНАЯ СЕМЬЯ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семья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8497888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семья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" y="701675"/>
            <a:ext cx="8497888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семья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35821"/>
            <a:ext cx="8497888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65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Ты кто для мамы?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-2268760" y="2204863"/>
            <a:ext cx="7559675" cy="4221163"/>
            <a:chOff x="899592" y="2384375"/>
            <a:chExt cx="7560840" cy="4221083"/>
          </a:xfrm>
        </p:grpSpPr>
        <p:sp>
          <p:nvSpPr>
            <p:cNvPr id="5" name="Содержимое 2"/>
            <p:cNvSpPr txBox="1">
              <a:spLocks/>
            </p:cNvSpPr>
            <p:nvPr/>
          </p:nvSpPr>
          <p:spPr bwMode="auto">
            <a:xfrm>
              <a:off x="899592" y="4495710"/>
              <a:ext cx="2106937" cy="828659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ru-RU" sz="4400" dirty="0" smtClean="0">
                  <a:solidFill>
                    <a:srgbClr val="1F497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мать</a:t>
              </a:r>
              <a:endParaRPr lang="ru-RU" sz="4400" dirty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384375"/>
              <a:ext cx="4680520" cy="4221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482996" y="2687252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66872" y="4268910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ДОЧЬ</a:t>
            </a:r>
          </a:p>
        </p:txBody>
      </p:sp>
    </p:spTree>
    <p:extLst>
      <p:ext uri="{BB962C8B-B14F-4D97-AF65-F5344CB8AC3E}">
        <p14:creationId xmlns:p14="http://schemas.microsoft.com/office/powerpoint/2010/main" val="123022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99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Текстура</vt:lpstr>
      <vt:lpstr>1_Оформление по умолчанию</vt:lpstr>
      <vt:lpstr>Тема: «Как живёт семья»</vt:lpstr>
      <vt:lpstr>Презентация PowerPoint</vt:lpstr>
      <vt:lpstr>Презентация PowerPoint</vt:lpstr>
      <vt:lpstr>Презентация PowerPoint</vt:lpstr>
      <vt:lpstr>ПОНИМАНИЕ</vt:lpstr>
      <vt:lpstr>Презентация PowerPoint</vt:lpstr>
      <vt:lpstr>Презентация PowerPoint</vt:lpstr>
      <vt:lpstr>Презентация PowerPoint</vt:lpstr>
      <vt:lpstr>Ты кто для мамы?</vt:lpstr>
      <vt:lpstr>Кто называет тебя сыном?</vt:lpstr>
      <vt:lpstr>Ты кто для бабушки?</vt:lpstr>
      <vt:lpstr>У мамы есть мама.  Кто она тебе?</vt:lpstr>
      <vt:lpstr>У мамы есть сестра.  Кто она тебе?</vt:lpstr>
      <vt:lpstr>У маминой сестры есть дети: сын и дочь. Кто они тебе?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«Как живёт семья»</dc:title>
  <dc:creator>ASUS</dc:creator>
  <cp:lastModifiedBy>ASUS</cp:lastModifiedBy>
  <cp:revision>2</cp:revision>
  <dcterms:created xsi:type="dcterms:W3CDTF">2013-04-01T13:50:55Z</dcterms:created>
  <dcterms:modified xsi:type="dcterms:W3CDTF">2013-04-01T13:53:11Z</dcterms:modified>
</cp:coreProperties>
</file>