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0.wav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0.wav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30.wav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0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50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0.wav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3" Type="http://schemas.openxmlformats.org/officeDocument/2006/relationships/image" Target="../media/image17.gif"/><Relationship Id="rId7" Type="http://schemas.openxmlformats.org/officeDocument/2006/relationships/image" Target="../media/image21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gif"/><Relationship Id="rId9" Type="http://schemas.openxmlformats.org/officeDocument/2006/relationships/image" Target="../media/image2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Презентация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 smtClean="0">
                <a:solidFill>
                  <a:srgbClr val="FF0000"/>
                </a:solidFill>
              </a:rPr>
              <a:t>Детям  </a:t>
            </a:r>
            <a:r>
              <a:rPr lang="ru-RU" smtClean="0">
                <a:solidFill>
                  <a:srgbClr val="FF0000"/>
                </a:solidFill>
              </a:rPr>
              <a:t>знать  положено</a:t>
            </a:r>
            <a:r>
              <a:rPr lang="ru-RU" smtClean="0">
                <a:solidFill>
                  <a:srgbClr val="FF0000"/>
                </a:solidFill>
              </a:rPr>
              <a:t>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7161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Автор:</a:t>
            </a:r>
            <a:r>
              <a:rPr lang="ru-RU" dirty="0" smtClean="0"/>
              <a:t>        Сухоруков   Константин   (9 лет) </a:t>
            </a:r>
          </a:p>
          <a:p>
            <a:pPr>
              <a:buNone/>
            </a:pPr>
            <a:r>
              <a:rPr lang="ru-RU" dirty="0" smtClean="0"/>
              <a:t>                    ученик  3 «Б»  класса</a:t>
            </a:r>
          </a:p>
          <a:p>
            <a:pPr>
              <a:buNone/>
            </a:pPr>
            <a:r>
              <a:rPr lang="ru-RU" dirty="0" smtClean="0"/>
              <a:t>                    МБОУСОШ № 6 </a:t>
            </a:r>
          </a:p>
          <a:p>
            <a:pPr>
              <a:buNone/>
            </a:pPr>
            <a:r>
              <a:rPr lang="ru-RU" dirty="0" smtClean="0"/>
              <a:t>                    ст. Старотитаровской</a:t>
            </a:r>
          </a:p>
          <a:p>
            <a:pPr>
              <a:buNone/>
            </a:pPr>
            <a:r>
              <a:rPr lang="ru-RU" dirty="0" smtClean="0"/>
              <a:t>                    Темрюкского  района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Учитель:</a:t>
            </a:r>
            <a:r>
              <a:rPr lang="ru-RU" dirty="0" smtClean="0"/>
              <a:t>   </a:t>
            </a:r>
            <a:r>
              <a:rPr lang="ru-RU" dirty="0" err="1" smtClean="0"/>
              <a:t>Степанченко</a:t>
            </a:r>
            <a:r>
              <a:rPr lang="ru-RU" dirty="0" smtClean="0"/>
              <a:t> Инна Владимировна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НЕ ИГРАЙТЕ НА ДОРОГЕ!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ПДД\media1277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9144000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ADMIN\Desktop\ПДД\J0095740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437112"/>
            <a:ext cx="1210617" cy="1480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  <p:sndAc>
          <p:stSnd>
            <p:snd r:embed="rId2" name="applause.wav"/>
          </p:stSnd>
        </p:sndAc>
      </p:transition>
    </mc:Choice>
    <mc:Fallback xmlns="">
      <p:transition spd="slow">
        <p:zoom/>
        <p:sndAc>
          <p:stSnd>
            <p:snd r:embed="rId5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НЕ ПЕРЕБЕГАЙ ДОРОГУ!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050" name="Picture 2" descr="C:\Users\ADMIN\Desktop\ПДД\pdd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784" y="1752600"/>
            <a:ext cx="9174784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ПДД\BD13708_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383442"/>
            <a:ext cx="2186533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esktop\ПДД\BD13656_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77072"/>
            <a:ext cx="2042517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99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  <p:sndAc>
          <p:stSnd>
            <p:snd r:embed="rId2" name="voltage.wav"/>
          </p:stSnd>
        </p:sndAc>
      </p:transition>
    </mc:Choice>
    <mc:Fallback xmlns="">
      <p:transition spd="slow">
        <p:zoom/>
        <p:sndAc>
          <p:stSnd>
            <p:snd r:embed="rId6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ОБРАЩАЙ ВНИМАНИЕ НА ЗНАКИ!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3074" name="Picture 2" descr="C:\Users\ADMIN\Desktop\ПДД\49909658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5940152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ПДД\4fa787a5ae2b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484784"/>
            <a:ext cx="3172002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643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  <p:sndAc>
          <p:stSnd>
            <p:snd r:embed="rId2" name="drumroll.wav"/>
          </p:stSnd>
        </p:sndAc>
      </p:transition>
    </mc:Choice>
    <mc:Fallback xmlns="">
      <p:transition spd="slow">
        <p:zoom/>
        <p:sndAc>
          <p:stSnd>
            <p:snd r:embed="rId5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C:\Users\ADMIN\Desktop\ПДД\sm_full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2494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  <p:sndAc>
          <p:stSnd>
            <p:snd r:embed="rId2" name="bomb.wav"/>
          </p:stSnd>
        </p:sndAc>
      </p:transition>
    </mc:Choice>
    <mc:Fallback xmlns="">
      <p:transition spd="slow">
        <p:zoom/>
        <p:sndAc>
          <p:stSnd>
            <p:snd r:embed="rId4" name="bomb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НЕ СТОЙ НА ЗЕБРЕ!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ПДД\33810e6821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flipH="1">
            <a:off x="0" y="1268760"/>
            <a:ext cx="9144000" cy="5589240"/>
          </a:xfrm>
          <a:prstGeom prst="line">
            <a:avLst/>
          </a:prstGeom>
          <a:ln w="139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936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  <p:sndAc>
          <p:stSnd>
            <p:snd r:embed="rId2" name="cashreg.wav"/>
          </p:stSnd>
        </p:sndAc>
      </p:transition>
    </mc:Choice>
    <mc:Fallback xmlns="">
      <p:transition spd="slow">
        <p:zoom/>
        <p:sndAc>
          <p:stSnd>
            <p:snd r:embed="rId4" name="cashreg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ПОЛИЦИЯ ВСЕГДА С НАМИ!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ПДД\2428396-4cc605242687587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3995936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ПДД\99927533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700809"/>
            <a:ext cx="5148063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620809"/>
      </p:ext>
    </p:extLst>
  </p:cSld>
  <p:clrMapOvr>
    <a:masterClrMapping/>
  </p:clrMapOvr>
  <p:transition spd="slow">
    <p:fade thruBlk="1"/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05 0.11042 C -0.04236 0.10185 -0.03837 0.09468 -0.03368 0.08866 C -0.03889 0.08218 -0.04357 0.07709 -0.04896 0.06922 C -0.08073 0.02338 -0.09618 -0.03379 -0.08402 -0.05833 C -0.07048 -0.08194 -0.0342 -0.06412 -0.00243 -0.01805 C 0.00226 -0.01041 0.0066 -0.00393 0.01146 0.0044 C 0.01424 -0.0044 0.01823 -0.0118 0.02292 -0.02037 C 0.05 -0.07129 0.08438 -0.09514 0.09913 -0.07407 C 0.11459 -0.05185 0.10469 0.00741 0.07743 0.05834 C 0.07292 0.06713 0.06875 0.07292 0.06424 0.08033 C 0.06945 0.08542 0.07413 0.09167 0.07952 0.09954 C 0.11129 0.1456 0.12691 0.20278 0.11372 0.22732 C 0.10104 0.2507 0.06476 0.23287 0.03299 0.18704 C 0.02743 0.17917 0.02292 0.17269 0.0191 0.16459 C 0.01528 0.17338 0.01163 0.18056 0.00764 0.18935 C -0.01944 0.24005 -0.05382 0.26389 -0.06944 0.24306 C -0.08385 0.22084 -0.07413 0.16158 -0.04705 0.11042 Z " pathEditMode="relative" rAng="15979803" ptsTypes="fffffffffffffffff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0" y="-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Г</a:t>
            </a:r>
            <a:r>
              <a:rPr lang="ru-RU" sz="6000" dirty="0" smtClean="0">
                <a:solidFill>
                  <a:srgbClr val="FFC000"/>
                </a:solidFill>
                <a:latin typeface="Arial Black" pitchFamily="34" charset="0"/>
                <a:cs typeface="Simplified Arabic Fixed" pitchFamily="49" charset="-78"/>
              </a:rPr>
              <a:t>Л</a:t>
            </a:r>
            <a:r>
              <a:rPr lang="ru-RU" sz="6000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</a:rPr>
              <a:t>А</a:t>
            </a:r>
            <a:r>
              <a:rPr lang="ru-RU" sz="6000" dirty="0" smtClean="0">
                <a:solidFill>
                  <a:srgbClr val="92D050"/>
                </a:solidFill>
                <a:latin typeface="Impact" pitchFamily="34" charset="0"/>
              </a:rPr>
              <a:t>В</a:t>
            </a:r>
            <a:r>
              <a:rPr lang="ru-RU" sz="6000" dirty="0" smtClean="0">
                <a:solidFill>
                  <a:srgbClr val="00B0F0"/>
                </a:solidFill>
                <a:cs typeface="David" pitchFamily="34" charset="-79"/>
              </a:rPr>
              <a:t>Н</a:t>
            </a:r>
            <a:r>
              <a:rPr lang="ru-RU" sz="6000" dirty="0" smtClean="0">
                <a:solidFill>
                  <a:srgbClr val="0070C0"/>
                </a:solidFill>
                <a:latin typeface="Palatino Linotype" pitchFamily="18" charset="0"/>
              </a:rPr>
              <a:t>О</a:t>
            </a:r>
            <a:r>
              <a:rPr lang="ru-RU" sz="6000" dirty="0" smtClean="0">
                <a:solidFill>
                  <a:srgbClr val="7030A0"/>
                </a:solidFill>
              </a:rPr>
              <a:t>Е </a:t>
            </a:r>
            <a:r>
              <a:rPr lang="ru-RU" dirty="0" smtClean="0"/>
              <a:t> </a:t>
            </a:r>
            <a:r>
              <a:rPr lang="ru-RU" sz="7200" dirty="0" smtClean="0"/>
              <a:t>СВЕТОФОР!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DMIN\Desktop\ПДД\16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824"/>
            <a:ext cx="4719496" cy="50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ПДД\x_3a2c5e8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496" y="1844825"/>
            <a:ext cx="273630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esktop\ПДД\svetoforchik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496" y="4594240"/>
            <a:ext cx="2736304" cy="2343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15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  <p:sndAc>
          <p:stSnd loop="1">
            <p:snd r:embed="rId2" name="applause.wav"/>
          </p:stSnd>
        </p:sndAc>
      </p:transition>
    </mc:Choice>
    <mc:Fallback xmlns="">
      <p:transition spd="slow">
        <p:zoom/>
        <p:sndAc>
          <p:stSnd loop="1">
            <p:snd r:embed="rId6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костя\ДЛЯ презентации\Мои картинки\хлопОк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3139976" cy="316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костя\ДЛЯ презентации\Мои картинки\kzgdq6t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165" y="-182627"/>
            <a:ext cx="3333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DMIN\Desktop\костя\ДЛЯ презентации\Мои картинки\716652772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-208879"/>
            <a:ext cx="3096880" cy="309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ADMIN\Desktop\костя\ДЛЯ презентации\Мои картинки\pred100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888001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ADMIN\Desktop\костя\ДЛЯ презентации\Мои картинки\stiker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67887"/>
            <a:ext cx="1800200" cy="196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ADMIN\Desktop\костя\ДЛЯ презентации\Мои картинки\аниме\Анимации\Глаза руки ноги и.т.д\AG00373_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0220"/>
            <a:ext cx="1796207" cy="1727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ADMIN\Desktop\костя\ДЛЯ презентации\Мои картинки\zima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856" y="4309905"/>
            <a:ext cx="1791072" cy="238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575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59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 «Детям  знать  положено»</vt:lpstr>
      <vt:lpstr>НЕ ИГРАЙТЕ НА ДОРОГЕ!</vt:lpstr>
      <vt:lpstr>НЕ ПЕРЕБЕГАЙ ДОРОГУ!</vt:lpstr>
      <vt:lpstr>ОБРАЩАЙ ВНИМАНИЕ НА ЗНАКИ!</vt:lpstr>
      <vt:lpstr>Презентация PowerPoint</vt:lpstr>
      <vt:lpstr>НЕ СТОЙ НА ЗЕБРЕ!</vt:lpstr>
      <vt:lpstr>ПОЛИЦИЯ ВСЕГДА С НАМИ!</vt:lpstr>
      <vt:lpstr>ГЛАВНОЕ  СВЕТОФОР!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 ИГРАЙТЕ НА ДОРОГЕ!</dc:title>
  <dc:creator>ADMIN</dc:creator>
  <cp:lastModifiedBy>1</cp:lastModifiedBy>
  <cp:revision>12</cp:revision>
  <dcterms:created xsi:type="dcterms:W3CDTF">2012-12-04T16:37:16Z</dcterms:created>
  <dcterms:modified xsi:type="dcterms:W3CDTF">2013-04-01T12:04:32Z</dcterms:modified>
</cp:coreProperties>
</file>