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63" r:id="rId14"/>
    <p:sldId id="264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1A00C5-518F-4D07-BD6B-0ED8E069C8C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Урок по ОБЖ в 5 классе на тему «Пожарная безопасность»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Учитель: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А. Г. Мясищев</a:t>
            </a:r>
          </a:p>
          <a:p>
            <a:pPr marL="0" indent="0" algn="r"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у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читель ОБЖ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МКОУ «Мало – Каменская средняя 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общеобразовательная школа»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Большесолдатского района 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Курской области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068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1080" b="20142"/>
          <a:stretch>
            <a:fillRect/>
          </a:stretch>
        </p:blipFill>
        <p:spPr bwMode="auto">
          <a:xfrm>
            <a:off x="1000100" y="714356"/>
            <a:ext cx="714380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0117" b="34407"/>
          <a:stretch>
            <a:fillRect/>
          </a:stretch>
        </p:blipFill>
        <p:spPr bwMode="auto">
          <a:xfrm>
            <a:off x="571472" y="866915"/>
            <a:ext cx="7786742" cy="541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52" t="26132" r="3992" b="2003"/>
          <a:stretch>
            <a:fillRect/>
          </a:stretch>
        </p:blipFill>
        <p:spPr bwMode="auto">
          <a:xfrm>
            <a:off x="928662" y="714356"/>
            <a:ext cx="707236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2" descr="спички"/>
          <p:cNvPicPr>
            <a:picLocks noChangeAspect="1" noChangeArrowheads="1"/>
          </p:cNvPicPr>
          <p:nvPr/>
        </p:nvPicPr>
        <p:blipFill>
          <a:blip r:embed="rId2">
            <a:lum bright="-42000" contrast="60000"/>
          </a:blip>
          <a:srcRect t="13789" r="598" b="3445"/>
          <a:stretch>
            <a:fillRect/>
          </a:stretch>
        </p:blipFill>
        <p:spPr bwMode="auto">
          <a:xfrm>
            <a:off x="928662" y="785794"/>
            <a:ext cx="764386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ПОЖАРНАЯ ОХРАНА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42844" y="1785926"/>
            <a:ext cx="3343292" cy="1143008"/>
          </a:xfrm>
          <a:prstGeom prst="round2Diag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ГОСУДАРСТВЕННАЯ ПРОТИВОПОЖАРНАЯ СЛУЖБА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643174" y="1214422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643174" y="3143248"/>
            <a:ext cx="3343292" cy="1143008"/>
          </a:xfrm>
          <a:prstGeom prst="round2Diag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ДОБРОВОЛЬНАЯ ПОЖАРНАЯ ОХРАНА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214942" y="1785926"/>
            <a:ext cx="3343292" cy="1143008"/>
          </a:xfrm>
          <a:prstGeom prst="round2Diag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ВЕДОМСТВЕННАЯ ПОЖАРНАЯ ОХРАНА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072066" y="1214422"/>
            <a:ext cx="128588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356760" y="2143116"/>
            <a:ext cx="1858182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500570"/>
            <a:ext cx="2571758" cy="200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572008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3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3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300"/>
                            </p:stCondLst>
                            <p:childTnLst>
                              <p:par>
                                <p:cTn id="3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01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– вызов пожарной охраны по стационарному телефону</a:t>
            </a:r>
          </a:p>
          <a:p>
            <a:pPr>
              <a:buNone/>
            </a:pP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 smtClean="0"/>
          </a:p>
          <a:p>
            <a:pPr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112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– вызов пожарной охраны по мобильному телефону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вызов 01"/>
          <p:cNvPicPr/>
          <p:nvPr/>
        </p:nvPicPr>
        <p:blipFill>
          <a:blip r:embed="rId2">
            <a:lum bright="-54000" contrast="72000"/>
          </a:blip>
          <a:srcRect/>
          <a:stretch>
            <a:fillRect/>
          </a:stretch>
        </p:blipFill>
        <p:spPr bwMode="auto">
          <a:xfrm>
            <a:off x="2285985" y="1928802"/>
            <a:ext cx="4786346" cy="263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538806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Сообщите диспетчеру следующие данные: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причину вызова;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точный   адрес,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где произошел пожар;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свою фамилию;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номер телефона, с  которого вы звоните.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5" descr="MCj029029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643050"/>
            <a:ext cx="194468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572560" cy="60321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ВО ВРЕМЯ ПОЖАРА: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НЕЛЬЗЯ ПАНИКОВАТЬ;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НЕЛЬЗЯ ОТКРЫВАТЬ ОКНА;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НЕЛЬЗЯ ТУШИТЬ ВОДОЙ ВКЛЮЧЕННЫЕ В СЕТЬ ЭЛЕКТРОПРИБОРЫ;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НЕЛЬЗЯ ЛИТЬ ВОДУ НА ЭЛЕКТРИЧЕСКИЕ ПРОВОДА;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ОЧАГ ВОЗГОРАНИЯ МОЖНО ТУШИТЬ ПОДРУЧНЫМИ СРЕДСВАМИ;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ЛЕГКОВОСПЛМЕНЯЮЩИЕ ЖИДКОСТИ ТУШАТ МОКРОЙ ПЛОТНОЙ ТКАНЬЮ, ОГНЕТУШИТЕЛЕМ,ПЕСКОМ,ЗЕМЛЕЙ;</a:t>
            </a:r>
          </a:p>
          <a:p>
            <a:pPr>
              <a:buNone/>
            </a:pP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accent3">
                    <a:lumMod val="50000"/>
                  </a:schemeClr>
                </a:solidFill>
              </a:rPr>
              <a:t>ПАССАЖИР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chemeClr val="accent3">
                    <a:lumMod val="50000"/>
                  </a:schemeClr>
                </a:solidFill>
              </a:rPr>
              <a:t>ВОДИТЕЛЬ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chemeClr val="accent3">
                    <a:lumMod val="50000"/>
                  </a:schemeClr>
                </a:solidFill>
              </a:rPr>
              <a:t>ПЕШЕХОД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chemeClr val="accent3">
                    <a:lumMod val="50000"/>
                  </a:schemeClr>
                </a:solidFill>
              </a:rPr>
              <a:t>ПОЖАР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chemeClr val="accent3">
                    <a:lumMod val="50000"/>
                  </a:schemeClr>
                </a:solidFill>
              </a:rPr>
              <a:t>ВЕЛОСИПЕД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chemeClr val="accent3">
                    <a:lumMod val="50000"/>
                  </a:schemeClr>
                </a:solidFill>
              </a:rPr>
              <a:t>ТРАНСПОРТНОЕ СРЕДСТВО</a:t>
            </a:r>
            <a:endParaRPr lang="ru-RU" sz="4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</a:rPr>
              <a:t>ТЕМА УРОКА: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</a:rPr>
              <a:t>«ПОЖАРНАЯ БЕЗОПАСНОСТЬ»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4" name="Picture 7" descr="01_823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428868"/>
            <a:ext cx="56896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rometey0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4091010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286380" y="1285860"/>
            <a:ext cx="30003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</a:rPr>
              <a:t>Прометей — титан, 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</a:rPr>
              <a:t>защитник людей.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Пожар - неконтролируемый процесс горения, уничтожающий материальные ценности и создающий опасность для жизни людей.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Picture 9" descr="u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57628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1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857628"/>
            <a:ext cx="381000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33CC"/>
                </a:solidFill>
              </a:rPr>
              <a:t>Правила пожарной безопасности:</a:t>
            </a:r>
            <a:endParaRPr lang="ru-RU" sz="3200" b="1" dirty="0" smtClean="0">
              <a:solidFill>
                <a:srgbClr val="FF33CC"/>
              </a:solidFill>
            </a:endParaRP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играйте со спичками, следите, чтобы с ними не играли ваши товарищи;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устраивайте игр с огнем вблизи строений, в сараях, на чердаках и в подвалах домов;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Соблюдайте меры пожарной безопасности при пользовании пиротехническими изделиями;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нагревайте на огне незнакомые предметы, упаковки из-под порошков и красок, особенно аэрозольные баллоны;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оставляйте без присмотра включенные  электронагревательные приборы;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оставляйте без присмотра  включенный телевизор; при любом нарушении его работы немедленно отключите его от сети, вынув вилку из розетки;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поджигайте тополиный пух и сухую траву;</a:t>
            </a:r>
          </a:p>
          <a:p>
            <a:pPr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Соблюдайте меры предосторожности при пользовании газовой плитой; ею лучше пользоваться, когда дома есть взрослые.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:\5C2E86D8E755-1[1].jpg"/>
          <p:cNvPicPr>
            <a:picLocks noGrp="1"/>
          </p:cNvPicPr>
          <p:nvPr>
            <p:ph idx="1"/>
          </p:nvPr>
        </p:nvPicPr>
        <p:blipFill>
          <a:blip r:embed="rId2"/>
          <a:srcRect l="1283" t="30952" r="2833" b="1134"/>
          <a:stretch>
            <a:fillRect/>
          </a:stretch>
        </p:blipFill>
        <p:spPr bwMode="auto">
          <a:xfrm>
            <a:off x="1807541" y="785813"/>
            <a:ext cx="5528918" cy="553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:\priboryi[1].jpg"/>
          <p:cNvPicPr>
            <a:picLocks noGrp="1"/>
          </p:cNvPicPr>
          <p:nvPr>
            <p:ph idx="1"/>
          </p:nvPr>
        </p:nvPicPr>
        <p:blipFill>
          <a:blip r:embed="rId2"/>
          <a:srcRect t="17675" b="28185"/>
          <a:stretch>
            <a:fillRect/>
          </a:stretch>
        </p:blipFill>
        <p:spPr bwMode="auto">
          <a:xfrm>
            <a:off x="642910" y="714356"/>
            <a:ext cx="792961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</TotalTime>
  <Words>281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sony</cp:lastModifiedBy>
  <cp:revision>22</cp:revision>
  <dcterms:created xsi:type="dcterms:W3CDTF">2011-11-26T12:01:20Z</dcterms:created>
  <dcterms:modified xsi:type="dcterms:W3CDTF">2013-03-26T17:29:38Z</dcterms:modified>
</cp:coreProperties>
</file>