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0" r:id="rId4"/>
    <p:sldId id="261" r:id="rId5"/>
    <p:sldId id="265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Татьяна" initials="Т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37069564_20071207_makz_wallpapers_ru_sneg_1600x1200_126758W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3400" y="2286000"/>
            <a:ext cx="784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СНЕЖИНКА</a:t>
            </a:r>
            <a:endParaRPr lang="ru-RU" sz="96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37069564_20071207_makz_wallpapers_ru_sneg_1600x1200_126758W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29572" y="1066800"/>
            <a:ext cx="8533428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6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воздухе, на </a:t>
            </a:r>
            <a:r>
              <a:rPr lang="ru-RU" sz="6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землю</a:t>
            </a:r>
            <a:r>
              <a:rPr lang="ru-RU" sz="6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6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снежинки, </a:t>
            </a:r>
            <a:endParaRPr lang="ru-RU" sz="66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6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кружатся,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6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легкие, падают, и.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37069564_20071207_makz_wallpapers_ru_sneg_1600x1200_126758W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x_79b300a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850377" cy="2482850"/>
          </a:xfrm>
          <a:prstGeom prst="rect">
            <a:avLst/>
          </a:prstGeom>
        </p:spPr>
      </p:pic>
      <p:pic>
        <p:nvPicPr>
          <p:cNvPr id="7" name="Рисунок 6" descr="0_6ff7a_1e9146c_X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10400" y="4225875"/>
            <a:ext cx="1905000" cy="2632125"/>
          </a:xfrm>
          <a:prstGeom prst="rect">
            <a:avLst/>
          </a:prstGeom>
        </p:spPr>
      </p:pic>
      <p:pic>
        <p:nvPicPr>
          <p:cNvPr id="8" name="Рисунок 7" descr="x_1a8c060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315200" y="0"/>
            <a:ext cx="1828800" cy="1758696"/>
          </a:xfrm>
          <a:prstGeom prst="rect">
            <a:avLst/>
          </a:prstGeom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505200" y="304800"/>
          <a:ext cx="2590800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7700"/>
                <a:gridCol w="647700"/>
                <a:gridCol w="647700"/>
                <a:gridCol w="647700"/>
              </a:tblGrid>
              <a:tr h="6096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133600" y="1295400"/>
          <a:ext cx="4572000" cy="76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</a:tblGrid>
              <a:tr h="762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3200400" y="4800600"/>
          <a:ext cx="3810002" cy="76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4286"/>
                <a:gridCol w="544286"/>
                <a:gridCol w="544286"/>
                <a:gridCol w="544286"/>
                <a:gridCol w="544286"/>
                <a:gridCol w="544286"/>
                <a:gridCol w="544286"/>
              </a:tblGrid>
              <a:tr h="762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304800" y="3505200"/>
          <a:ext cx="5638800" cy="76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3880"/>
                <a:gridCol w="563880"/>
                <a:gridCol w="563880"/>
                <a:gridCol w="563880"/>
                <a:gridCol w="563880"/>
                <a:gridCol w="563880"/>
                <a:gridCol w="563880"/>
                <a:gridCol w="563880"/>
                <a:gridCol w="563880"/>
                <a:gridCol w="563880"/>
              </a:tblGrid>
              <a:tr h="762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2438400" y="5867400"/>
          <a:ext cx="3581400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6900"/>
                <a:gridCol w="596900"/>
                <a:gridCol w="596900"/>
                <a:gridCol w="596900"/>
                <a:gridCol w="596900"/>
                <a:gridCol w="596900"/>
              </a:tblGrid>
              <a:tr h="6858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4" name="Рисунок 13" descr="i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4487335"/>
            <a:ext cx="2133600" cy="2370666"/>
          </a:xfrm>
          <a:prstGeom prst="rect">
            <a:avLst/>
          </a:prstGeom>
        </p:spPr>
      </p:pic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4114800" y="2362200"/>
          <a:ext cx="4724400" cy="76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0550"/>
                <a:gridCol w="590550"/>
                <a:gridCol w="590550"/>
                <a:gridCol w="590550"/>
                <a:gridCol w="590550"/>
                <a:gridCol w="590550"/>
                <a:gridCol w="590550"/>
                <a:gridCol w="590550"/>
              </a:tblGrid>
              <a:tr h="762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3505200" y="-304800"/>
            <a:ext cx="3505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снег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81200" y="1143000"/>
            <a:ext cx="6248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СНЕЖИНКА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038600" y="2133600"/>
            <a:ext cx="5105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СНЕГОВИК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04800" y="3276600"/>
            <a:ext cx="6096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БЕЛОСНЕЖКА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124200" y="4648200"/>
            <a:ext cx="6248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СНЕГИРЬ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362200" y="5562600"/>
            <a:ext cx="4191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СНЕЖКИ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37069564_20071207_makz_wallpapers_ru_sneg_1600x1200_126758W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81000" y="533400"/>
            <a:ext cx="8382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СНЕГ</a:t>
            </a:r>
          </a:p>
          <a:p>
            <a:pPr algn="ctr"/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СНЕЖИНКА</a:t>
            </a:r>
          </a:p>
          <a:p>
            <a:pPr algn="ctr"/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СНЕГОВИК</a:t>
            </a:r>
          </a:p>
          <a:p>
            <a:pPr algn="ctr"/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БЕЛОСНЕЖКА СНЕГИРЬ</a:t>
            </a:r>
          </a:p>
          <a:p>
            <a:pPr algn="ctr"/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СНЕЖКИ</a:t>
            </a:r>
            <a:endParaRPr lang="ru-RU" sz="6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37069564_20071207_makz_wallpapers_ru_sneg_1600x1200_126758W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33400" y="1066800"/>
            <a:ext cx="91440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за звездочки сквозные </a:t>
            </a:r>
            <a:br>
              <a:rPr lang="ru-RU" sz="5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пальто и на платке, </a:t>
            </a:r>
            <a:br>
              <a:rPr lang="ru-RU" sz="5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 сквозные, вырезные, </a:t>
            </a:r>
            <a:br>
              <a:rPr lang="ru-RU" sz="5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возьмешь - вода в руке?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37069564_20071207_makz_wallpapers_ru_sneg_1600x1200_126758W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219200" y="2057400"/>
            <a:ext cx="723948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9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СНЕЖИНКА</a:t>
            </a:r>
            <a:endParaRPr lang="ru-RU" sz="96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</TotalTime>
  <Words>36</Words>
  <PresentationFormat>Экран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Татьяна</cp:lastModifiedBy>
  <cp:revision>20</cp:revision>
  <dcterms:created xsi:type="dcterms:W3CDTF">2012-12-14T11:13:23Z</dcterms:created>
  <dcterms:modified xsi:type="dcterms:W3CDTF">2012-12-16T17:21:16Z</dcterms:modified>
</cp:coreProperties>
</file>