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0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7A1F-DF56-41CF-AADB-1690DF32309A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B55F-26A3-4060-A81D-F98660462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174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7A1F-DF56-41CF-AADB-1690DF32309A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B55F-26A3-4060-A81D-F98660462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711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7A1F-DF56-41CF-AADB-1690DF32309A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B55F-26A3-4060-A81D-F98660462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814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7A1F-DF56-41CF-AADB-1690DF32309A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B55F-26A3-4060-A81D-F98660462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144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7A1F-DF56-41CF-AADB-1690DF32309A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B55F-26A3-4060-A81D-F98660462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7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7A1F-DF56-41CF-AADB-1690DF32309A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B55F-26A3-4060-A81D-F98660462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803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7A1F-DF56-41CF-AADB-1690DF32309A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B55F-26A3-4060-A81D-F98660462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73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7A1F-DF56-41CF-AADB-1690DF32309A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B55F-26A3-4060-A81D-F98660462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098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7A1F-DF56-41CF-AADB-1690DF32309A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B55F-26A3-4060-A81D-F98660462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912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7A1F-DF56-41CF-AADB-1690DF32309A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B55F-26A3-4060-A81D-F98660462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598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7A1F-DF56-41CF-AADB-1690DF32309A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B55F-26A3-4060-A81D-F98660462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861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17A1F-DF56-41CF-AADB-1690DF32309A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EB55F-26A3-4060-A81D-F98660462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46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962298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2998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02784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36807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1629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7769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7967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3553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82034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907751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1</cp:revision>
  <dcterms:created xsi:type="dcterms:W3CDTF">2013-04-01T00:03:07Z</dcterms:created>
  <dcterms:modified xsi:type="dcterms:W3CDTF">2013-04-01T00:03:38Z</dcterms:modified>
</cp:coreProperties>
</file>