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62" r:id="rId4"/>
    <p:sldId id="258" r:id="rId5"/>
    <p:sldId id="259" r:id="rId6"/>
    <p:sldId id="260" r:id="rId7"/>
    <p:sldId id="261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14.02.2013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14.02.2013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14.02.2013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14.02.2013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Объект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14.02.2013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14.02.2013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14.02.2013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619672" y="3645024"/>
            <a:ext cx="7175351" cy="1793167"/>
          </a:xfrm>
        </p:spPr>
        <p:txBody>
          <a:bodyPr>
            <a:noAutofit/>
          </a:bodyPr>
          <a:lstStyle/>
          <a:p>
            <a:pPr marL="182880" indent="0" algn="ctr">
              <a:buNone/>
            </a:pPr>
            <a:r>
              <a:rPr lang="ru-RU" sz="4400" dirty="0" smtClean="0">
                <a:solidFill>
                  <a:schemeClr val="tx1"/>
                </a:solidFill>
                <a:effectLst/>
              </a:rPr>
              <a:t>Развитие творческого потенциала детей посредством Информационно-коммуникативных технологий (ИКТ)</a:t>
            </a:r>
            <a:endParaRPr lang="ru-RU" sz="3600" dirty="0">
              <a:solidFill>
                <a:schemeClr val="tx1"/>
              </a:solidFill>
              <a:effectLst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6823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611560" y="836712"/>
            <a:ext cx="7467600" cy="4873752"/>
          </a:xfrm>
        </p:spPr>
        <p:txBody>
          <a:bodyPr>
            <a:noAutofit/>
          </a:bodyPr>
          <a:lstStyle/>
          <a:p>
            <a:pPr marL="0" indent="0" algn="r">
              <a:buNone/>
            </a:pPr>
            <a:r>
              <a:rPr lang="ru-RU" sz="3200" i="1" dirty="0" smtClean="0"/>
              <a:t>«Мы занимаемся творчеством всякий раз, когда выражаем сложную мысль или заполняем текстом </a:t>
            </a:r>
          </a:p>
          <a:p>
            <a:pPr marL="0" indent="0" algn="r">
              <a:buNone/>
            </a:pPr>
            <a:r>
              <a:rPr lang="ru-RU" sz="3200" i="1" dirty="0" smtClean="0"/>
              <a:t>чистый лист бумаги. Если мы делаем это эффективно и необычно – значит, нас по праву можно назвать творческими людьми»</a:t>
            </a:r>
          </a:p>
          <a:p>
            <a:pPr marL="0" indent="0" algn="r">
              <a:buNone/>
            </a:pPr>
            <a:r>
              <a:rPr lang="ru-RU" sz="3200" dirty="0" smtClean="0"/>
              <a:t>Джеймс Алан </a:t>
            </a:r>
            <a:r>
              <a:rPr lang="ru-RU" sz="3200" dirty="0" err="1" smtClean="0"/>
              <a:t>Гарднер</a:t>
            </a:r>
            <a:r>
              <a:rPr lang="ru-RU" sz="3200" dirty="0" smtClean="0"/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1333699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G:\DCIM\109PHOTO\SAM_085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88640"/>
            <a:ext cx="5376598" cy="3024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G:\DCIM\109PHOTO\SAM_0852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3422504"/>
            <a:ext cx="6089104" cy="34251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689337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endParaRPr lang="ru-RU" dirty="0"/>
          </a:p>
        </p:txBody>
      </p:sp>
      <p:pic>
        <p:nvPicPr>
          <p:cNvPr id="1026" name="Picture 2" descr="D:\Оля\Библиотека\Картинки\Транспорт в картинках\сканирование000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163" y="-46038"/>
            <a:ext cx="9204326" cy="69500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593984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D:\Оля\Библиотека\Картинки\Транспорт в картинках\сканирование0003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980728"/>
            <a:ext cx="7171448" cy="54781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9093862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D:\Оля\Библиотека\Картинки\Транспорт в картинках\сканирование0005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908720"/>
            <a:ext cx="7704856" cy="58654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107665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3479"/>
            <a:ext cx="4744993" cy="67378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6961919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0" y="2967335"/>
            <a:ext cx="880721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Спасибо за внимание!!!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49112576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78</TotalTime>
  <Words>53</Words>
  <Application>Microsoft Office PowerPoint</Application>
  <PresentationFormat>Экран (4:3)</PresentationFormat>
  <Paragraphs>5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Эркер</vt:lpstr>
      <vt:lpstr>Развитие творческого потенциала детей посредством Информационно-коммуникативных технологий (ИКТ)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Развитие творческого потенциала детей посредством Информационно-коммуникативных технологий (ИКТ)</dc:title>
  <dc:creator>OLGA</dc:creator>
  <cp:lastModifiedBy>Пользователь</cp:lastModifiedBy>
  <cp:revision>6</cp:revision>
  <dcterms:created xsi:type="dcterms:W3CDTF">2013-02-11T09:54:30Z</dcterms:created>
  <dcterms:modified xsi:type="dcterms:W3CDTF">2013-02-14T06:20:32Z</dcterms:modified>
</cp:coreProperties>
</file>