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69" r:id="rId8"/>
    <p:sldId id="268" r:id="rId9"/>
    <p:sldId id="265" r:id="rId10"/>
    <p:sldId id="266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ECB051-DB90-4021-B78B-715B4D065A06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6444A6-412B-4CCD-A899-8577CB431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cuments%20and%20Settings\&#1057;&#1090;&#1072;&#1089;\&#1056;&#1072;&#1073;&#1086;&#1095;&#1080;&#1081;%20&#1089;&#1090;&#1086;&#1083;\&#1044;&#1083;&#1103;%20&#1090;.&#1051;&#1077;&#1085;&#1099;\&#1044;&#1077;&#1090;&#1089;&#1082;&#1072;&#1103;_&#1087;&#1077;&#1089;&#1077;&#1085;&#1082;&#1072;_-_&#1055;&#1088;&#1086;_&#1084;&#1086;&#1102;_&#1089;&#1077;&#1084;&#1100;&#1102;_-_(mp3poisk.net).mp3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art.ru/tags" TargetMode="External"/><Relationship Id="rId2" Type="http://schemas.openxmlformats.org/officeDocument/2006/relationships/hyperlink" Target="http://images.yandex.ru/yandsear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200408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Семья 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и семейные ценности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43512"/>
            <a:ext cx="6400800" cy="150019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Урок знаний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 класс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Кл. руководитель Котельникова Е.А.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Памятник семье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город Саранск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2530" name="Picture 2" descr="D:\Documents and Settings\Стас\Рабочий стол\Для т.Лены\семьясаранс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00092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Documents and Settings\Стас\Рабочий стол\Для т.Лены\семейные ценност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Детская_песенка_-_Про_мою_семью_-_(mp3poisk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V="1">
            <a:off x="8358214" y="0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8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Использованный 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http://images.yandex.ru/yandsearch</a:t>
            </a:r>
            <a:r>
              <a:rPr lang="ru-RU" dirty="0" smtClean="0"/>
              <a:t> </a:t>
            </a:r>
            <a:r>
              <a:rPr lang="ru-RU" dirty="0" smtClean="0"/>
              <a:t>;</a:t>
            </a:r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www.newart.ru/tags</a:t>
            </a:r>
            <a:r>
              <a:rPr lang="ru-RU" dirty="0" smtClean="0"/>
              <a:t> ;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images.yandex.ru/yandsearch</a:t>
            </a:r>
            <a:r>
              <a:rPr lang="ru-RU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Тема урока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121" name="Picture 1" descr="D:\Documents and Settings\Стас\Рабочий стол\Для т.Лены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00306"/>
            <a:ext cx="6715172" cy="41434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1357298"/>
            <a:ext cx="3929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7 я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Что такое – семья?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76201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1200" dirty="0" smtClean="0">
                <a:solidFill>
                  <a:schemeClr val="bg1"/>
                </a:solidFill>
              </a:rPr>
              <a:t>1. Это группа живущих вместе родственников.</a:t>
            </a:r>
          </a:p>
          <a:p>
            <a:pPr lvl="0"/>
            <a:r>
              <a:rPr lang="ru-RU" sz="11200" dirty="0" smtClean="0">
                <a:solidFill>
                  <a:schemeClr val="bg1"/>
                </a:solidFill>
              </a:rPr>
              <a:t>2. Это единство, объединение людей, сплочённых общими интересами.</a:t>
            </a:r>
          </a:p>
          <a:p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D:\Documents and Settings\Стас\Рабочий стол\Для т.Лены\74262702_logo_year_20081_5_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143" r="1143"/>
          <a:stretch>
            <a:fillRect/>
          </a:stretch>
        </p:blipFill>
        <p:spPr bwMode="auto">
          <a:xfrm>
            <a:off x="1828800" y="3071810"/>
            <a:ext cx="5486400" cy="3786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3008313" cy="5911873"/>
          </a:xfrm>
        </p:spPr>
        <p:txBody>
          <a:bodyPr/>
          <a:lstStyle/>
          <a:p>
            <a:r>
              <a:rPr lang="ru-RU" b="1" dirty="0" smtClean="0"/>
              <a:t> 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Понимание.  Любовь.  Уважение. Доверие.  Доброта.  Забота. Помощь . Дружба.</a:t>
            </a:r>
            <a:endParaRPr lang="ru-RU" sz="4000" dirty="0" smtClean="0">
              <a:solidFill>
                <a:schemeClr val="bg1"/>
              </a:solidFill>
            </a:endParaRPr>
          </a:p>
          <a:p>
            <a:endParaRPr lang="ru-RU" sz="4000" dirty="0"/>
          </a:p>
        </p:txBody>
      </p:sp>
      <p:pic>
        <p:nvPicPr>
          <p:cNvPr id="19459" name="Picture 3" descr="D:\Documents and Settings\Стас\Рабочий стол\Для т.Лены\s16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642918"/>
            <a:ext cx="2857520" cy="2286016"/>
          </a:xfrm>
          <a:prstGeom prst="rect">
            <a:avLst/>
          </a:prstGeom>
          <a:noFill/>
        </p:spPr>
      </p:pic>
      <p:pic>
        <p:nvPicPr>
          <p:cNvPr id="19461" name="Picture 5" descr="D:\Documents and Settings\Стас\Рабочий стол\Для т.Лены\s28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86190"/>
            <a:ext cx="335758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500043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18 000 ложек</a:t>
            </a:r>
          </a:p>
          <a:p>
            <a:r>
              <a:rPr lang="ru-RU" sz="7200" dirty="0" smtClean="0">
                <a:solidFill>
                  <a:schemeClr val="bg1"/>
                </a:solidFill>
              </a:rPr>
              <a:t> </a:t>
            </a:r>
            <a:r>
              <a:rPr lang="ru-RU" sz="7200" dirty="0">
                <a:solidFill>
                  <a:schemeClr val="bg1"/>
                </a:solidFill>
              </a:rPr>
              <a:t>13 </a:t>
            </a:r>
            <a:r>
              <a:rPr lang="ru-RU" sz="7200" dirty="0" smtClean="0">
                <a:solidFill>
                  <a:schemeClr val="bg1"/>
                </a:solidFill>
              </a:rPr>
              <a:t>000 тарелок</a:t>
            </a:r>
          </a:p>
          <a:p>
            <a:r>
              <a:rPr lang="ru-RU" sz="7200" dirty="0" smtClean="0">
                <a:solidFill>
                  <a:schemeClr val="bg1"/>
                </a:solidFill>
              </a:rPr>
              <a:t> </a:t>
            </a:r>
            <a:r>
              <a:rPr lang="ru-RU" sz="7200" dirty="0">
                <a:solidFill>
                  <a:schemeClr val="bg1"/>
                </a:solidFill>
              </a:rPr>
              <a:t>8 </a:t>
            </a:r>
            <a:r>
              <a:rPr lang="ru-RU" sz="7200" dirty="0" smtClean="0">
                <a:solidFill>
                  <a:schemeClr val="bg1"/>
                </a:solidFill>
              </a:rPr>
              <a:t>000 чашек</a:t>
            </a:r>
          </a:p>
          <a:p>
            <a:r>
              <a:rPr lang="ru-RU" sz="7200" dirty="0" smtClean="0">
                <a:solidFill>
                  <a:schemeClr val="bg1"/>
                </a:solidFill>
              </a:rPr>
              <a:t>5 тонн = 5 000 кг. 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Минутка отдыха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482" name="Picture 2" descr="D:\Documents and Settings\Стас\Мои документы\фоны  и шаблоны\лдию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8001056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5" y="500045"/>
          <a:ext cx="7643862" cy="5857909"/>
        </p:xfrm>
        <a:graphic>
          <a:graphicData uri="http://schemas.openxmlformats.org/drawingml/2006/table">
            <a:tbl>
              <a:tblPr/>
              <a:tblGrid>
                <a:gridCol w="424659"/>
                <a:gridCol w="424659"/>
                <a:gridCol w="424659"/>
                <a:gridCol w="424659"/>
                <a:gridCol w="444501"/>
                <a:gridCol w="404817"/>
                <a:gridCol w="424659"/>
                <a:gridCol w="424659"/>
                <a:gridCol w="424659"/>
                <a:gridCol w="424659"/>
                <a:gridCol w="424659"/>
                <a:gridCol w="424659"/>
                <a:gridCol w="424659"/>
                <a:gridCol w="424659"/>
                <a:gridCol w="424659"/>
                <a:gridCol w="424659"/>
                <a:gridCol w="424659"/>
                <a:gridCol w="424659"/>
              </a:tblGrid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71868" y="1000108"/>
            <a:ext cx="3642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928670"/>
            <a:ext cx="3850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1000108"/>
            <a:ext cx="3642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1000108"/>
            <a:ext cx="3609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1285860"/>
            <a:ext cx="3642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1285860"/>
            <a:ext cx="3609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1285860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1285860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00496" y="1571612"/>
            <a:ext cx="3658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1571612"/>
            <a:ext cx="3786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1571612"/>
            <a:ext cx="36580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1571612"/>
            <a:ext cx="3786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1857364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1857364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00496" y="1857364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29124" y="1857364"/>
            <a:ext cx="3609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57752" y="1857364"/>
            <a:ext cx="3850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86380" y="1857364"/>
            <a:ext cx="3642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71802" y="2214554"/>
            <a:ext cx="42992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71868" y="2214554"/>
            <a:ext cx="3642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00496" y="2214554"/>
            <a:ext cx="3609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2214554"/>
            <a:ext cx="373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ь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71868" y="2500306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00496" y="2500306"/>
            <a:ext cx="378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29124" y="2500306"/>
            <a:ext cx="29433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86314" y="2500306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86380" y="2500306"/>
            <a:ext cx="3850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43570" y="2500306"/>
            <a:ext cx="3642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143636" y="2500306"/>
            <a:ext cx="378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72264" y="2500306"/>
            <a:ext cx="373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ь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2786058"/>
            <a:ext cx="3609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00496" y="2786058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29124" y="2786058"/>
            <a:ext cx="3609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57752" y="2786058"/>
            <a:ext cx="3786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71868" y="3143248"/>
            <a:ext cx="378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00496" y="3143248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429124" y="3143248"/>
            <a:ext cx="3642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857752" y="3143248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143240" y="3429000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00430" y="3429000"/>
            <a:ext cx="4651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929058" y="3429000"/>
            <a:ext cx="5000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000100" y="3786190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28728" y="3786190"/>
            <a:ext cx="3866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857356" y="3786190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285984" y="3786190"/>
            <a:ext cx="42992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3786190"/>
            <a:ext cx="3786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143240" y="3786190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571868" y="3786190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3786190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429124" y="3786190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714612" y="4071942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143240" y="4071942"/>
            <a:ext cx="378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571868" y="4071942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000496" y="4071942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429124" y="4000504"/>
            <a:ext cx="3850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9" grpId="0"/>
      <p:bldP spid="41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5" grpId="0"/>
      <p:bldP spid="56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Пословицы о семье и доме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/>
              <a:t>В гостях хорошо, а</a:t>
            </a:r>
          </a:p>
          <a:p>
            <a:r>
              <a:rPr lang="ru-RU" sz="2800" dirty="0" smtClean="0"/>
              <a:t>Не красна изба углами, а</a:t>
            </a:r>
          </a:p>
          <a:p>
            <a:r>
              <a:rPr lang="ru-RU" sz="2800" dirty="0" smtClean="0"/>
              <a:t>Каково на дому,</a:t>
            </a:r>
          </a:p>
          <a:p>
            <a:r>
              <a:rPr lang="ru-RU" sz="2800" dirty="0" smtClean="0"/>
              <a:t>Дом вести не </a:t>
            </a:r>
          </a:p>
          <a:p>
            <a:endParaRPr lang="ru-RU" sz="2800" dirty="0" smtClean="0"/>
          </a:p>
          <a:p>
            <a:r>
              <a:rPr lang="ru-RU" sz="2800" dirty="0" smtClean="0"/>
              <a:t>Не нужен клад, когда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….. дома лучше.</a:t>
            </a:r>
          </a:p>
          <a:p>
            <a:pPr>
              <a:buNone/>
            </a:pPr>
            <a:r>
              <a:rPr lang="ru-RU" sz="2800" dirty="0" smtClean="0"/>
              <a:t>…красна пирогами.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800" dirty="0" smtClean="0"/>
              <a:t>….таково и самому.</a:t>
            </a:r>
          </a:p>
          <a:p>
            <a:pPr>
              <a:buNone/>
            </a:pPr>
            <a:r>
              <a:rPr lang="ru-RU" sz="2800" dirty="0" smtClean="0"/>
              <a:t>….бородой трясти.</a:t>
            </a:r>
          </a:p>
          <a:p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…в семье лад.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008313" cy="5840435"/>
          </a:xfrm>
        </p:spPr>
        <p:txBody>
          <a:bodyPr/>
          <a:lstStyle/>
          <a:p>
            <a:endParaRPr lang="ru-RU" sz="4000" b="1" dirty="0" smtClean="0">
              <a:solidFill>
                <a:schemeClr val="bg1"/>
              </a:solidFill>
            </a:endParaRPr>
          </a:p>
          <a:p>
            <a:r>
              <a:rPr lang="ru-RU" sz="4000" b="1" dirty="0" smtClean="0">
                <a:solidFill>
                  <a:schemeClr val="bg1"/>
                </a:solidFill>
              </a:rPr>
              <a:t>Понимание.  Любовь.  Уважение. Доверие.  Доброта.  Забота. Помощь . Дружба.</a:t>
            </a:r>
            <a:endParaRPr lang="ru-RU" sz="4000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1506" name="Picture 2" descr="D:\Documents and Settings\Стас\Рабочий стол\Для т.Лены\images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00042"/>
            <a:ext cx="500066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221</TotalTime>
  <Words>214</Words>
  <Application>Microsoft Office PowerPoint</Application>
  <PresentationFormat>Экран (4:3)</PresentationFormat>
  <Paragraphs>147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Семья  и семейные ценности</vt:lpstr>
      <vt:lpstr>Тема урока</vt:lpstr>
      <vt:lpstr>Что такое – семья?</vt:lpstr>
      <vt:lpstr>Слайд 4</vt:lpstr>
      <vt:lpstr>Слайд 5</vt:lpstr>
      <vt:lpstr>Минутка отдыха</vt:lpstr>
      <vt:lpstr>Слайд 7</vt:lpstr>
      <vt:lpstr>Пословицы о семье и доме</vt:lpstr>
      <vt:lpstr>Слайд 9</vt:lpstr>
      <vt:lpstr>Памятник семье  город Саранск</vt:lpstr>
      <vt:lpstr>Слайд 11</vt:lpstr>
      <vt:lpstr>Использованный материал:</vt:lpstr>
    </vt:vector>
  </TitlesOfParts>
  <Company>Workgrup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 и семейные ценности</dc:title>
  <dc:creator>Tuccon</dc:creator>
  <cp:lastModifiedBy>Comp</cp:lastModifiedBy>
  <cp:revision>29</cp:revision>
  <dcterms:created xsi:type="dcterms:W3CDTF">2012-08-20T11:10:37Z</dcterms:created>
  <dcterms:modified xsi:type="dcterms:W3CDTF">2013-03-31T10:19:32Z</dcterms:modified>
</cp:coreProperties>
</file>