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5" r:id="rId19"/>
    <p:sldId id="276" r:id="rId20"/>
    <p:sldId id="274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8"/>
          <p:cNvSpPr/>
          <p:nvPr/>
        </p:nvSpPr>
        <p:spPr bwMode="ltGray">
          <a:xfrm>
            <a:off x="0" y="0"/>
            <a:ext cx="9144000" cy="513556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9"/>
          <p:cNvSpPr/>
          <p:nvPr/>
        </p:nvSpPr>
        <p:spPr bwMode="invGray">
          <a:xfrm>
            <a:off x="0" y="5127625"/>
            <a:ext cx="9144000" cy="46038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tIns="0" bIns="0" anchor="t"/>
          <a:lstStyle>
            <a:lvl1pPr algn="l">
              <a:defRPr sz="4700"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45905A-DD35-4718-B2CE-C3564C989DED}" type="datetimeFigureOut">
              <a:rPr lang="ru-RU"/>
              <a:pPr>
                <a:defRPr/>
              </a:pPr>
              <a:t>22.11.2012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29FDE0-1BEB-4254-AE1B-583833D741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6E0CD4-83CD-4718-AB30-F8DEA8FBCAB3}" type="datetimeFigureOut">
              <a:rPr lang="ru-RU"/>
              <a:pPr>
                <a:defRPr/>
              </a:pPr>
              <a:t>22.11.2012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413075-9847-476E-A546-4B0CFF04C3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8"/>
          <p:cNvSpPr/>
          <p:nvPr/>
        </p:nvSpPr>
        <p:spPr bwMode="invGray">
          <a:xfrm>
            <a:off x="6599238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7"/>
          <p:cNvSpPr/>
          <p:nvPr/>
        </p:nvSpPr>
        <p:spPr bwMode="ltGray">
          <a:xfrm>
            <a:off x="6648450" y="0"/>
            <a:ext cx="2514600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6EE454-CF65-4B9A-8706-CDCF0321C24E}" type="datetimeFigureOut">
              <a:rPr lang="ru-RU"/>
              <a:pPr>
                <a:defRPr/>
              </a:pPr>
              <a:t>22.11.2012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013" y="6376988"/>
            <a:ext cx="383698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4FF4E2-0220-4E17-8CC7-54A8AD9D46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5ED93B-461E-4278-91A2-8C2D37337EBC}" type="datetimeFigureOut">
              <a:rPr lang="ru-RU"/>
              <a:pPr>
                <a:defRPr/>
              </a:pPr>
              <a:t>22.11.2012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0F91F3-FBF4-4D38-BDDB-8187C2DB26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8"/>
          <p:cNvSpPr/>
          <p:nvPr/>
        </p:nvSpPr>
        <p:spPr bwMode="ltGray">
          <a:xfrm>
            <a:off x="0" y="0"/>
            <a:ext cx="9144000" cy="260191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11"/>
          <p:cNvSpPr/>
          <p:nvPr/>
        </p:nvSpPr>
        <p:spPr bwMode="invGray">
          <a:xfrm>
            <a:off x="0" y="2601913"/>
            <a:ext cx="9144000" cy="46037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tIns="0" rIns="91440" bIns="0" anchor="b"/>
          <a:lstStyle>
            <a:lvl1pPr algn="l">
              <a:defRPr sz="47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88DB13-2280-4F7B-9F27-781DA44C0B51}" type="datetimeFigureOut">
              <a:rPr lang="ru-RU"/>
              <a:pPr>
                <a:defRPr/>
              </a:pPr>
              <a:t>22.11.2012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9B373C-1A38-4855-B27A-89CB24B5D2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1DDDA6-5E1C-46A2-8E3D-4FB8D5540CFE}" type="datetimeFigureOut">
              <a:rPr lang="ru-RU"/>
              <a:pPr>
                <a:defRPr/>
              </a:pPr>
              <a:t>22.11.2012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27BBB0-D8EC-4847-875C-C3D7511C45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ED5F4A-B732-407E-AFE3-D6302B87C009}" type="datetimeFigureOut">
              <a:rPr lang="ru-RU"/>
              <a:pPr>
                <a:defRPr/>
              </a:pPr>
              <a:t>22.11.2012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0765E3-F1D3-4C18-9427-2415BA19DC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6B4C77-DA16-429B-8794-F8725C4F458D}" type="datetimeFigureOut">
              <a:rPr lang="ru-RU"/>
              <a:pPr>
                <a:defRPr/>
              </a:pPr>
              <a:t>22.11.2012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67F294-5143-4F17-8D0B-54B6DEED00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ECD9CA-8250-4428-99A7-784B7118ED21}" type="datetimeFigureOut">
              <a:rPr lang="ru-RU"/>
              <a:pPr>
                <a:defRPr/>
              </a:pPr>
              <a:t>22.11.2012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6A6FE6-8CA7-4099-BA00-FA47CEB451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11"/>
          <p:cNvSpPr/>
          <p:nvPr/>
        </p:nvSpPr>
        <p:spPr bwMode="invGray">
          <a:xfrm>
            <a:off x="2855913" y="0"/>
            <a:ext cx="46037" cy="14541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8"/>
          <p:cNvSpPr/>
          <p:nvPr/>
        </p:nvSpPr>
        <p:spPr bwMode="invGray">
          <a:xfrm>
            <a:off x="2855913" y="0"/>
            <a:ext cx="46037" cy="14541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ADA453-37C2-49F8-84BF-A6851AD2FB97}" type="datetimeFigureOut">
              <a:rPr lang="ru-RU"/>
              <a:pPr>
                <a:defRPr/>
              </a:pPr>
              <a:t>22.11.2012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B10BD7-DDD3-469D-84D7-E90B09AEA9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10"/>
          <p:cNvSpPr/>
          <p:nvPr/>
        </p:nvSpPr>
        <p:spPr>
          <a:xfrm>
            <a:off x="2855913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8"/>
          <p:cNvSpPr/>
          <p:nvPr/>
        </p:nvSpPr>
        <p:spPr bwMode="invGray">
          <a:xfrm>
            <a:off x="2855913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>
          <a:xfrm>
            <a:off x="165100" y="1169988"/>
            <a:ext cx="2522538" cy="2016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E49084-84E2-4F0E-B648-24DB12D0A241}" type="datetimeFigureOut">
              <a:rPr lang="ru-RU"/>
              <a:pPr>
                <a:defRPr/>
              </a:pPr>
              <a:t>22.11.2012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300" y="1169988"/>
            <a:ext cx="5194300" cy="201612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138" y="1169988"/>
            <a:ext cx="733425" cy="2016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901592-3726-461F-9E8B-D8C349F15D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6688"/>
            <a:ext cx="9144000" cy="444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4000" cy="143351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0950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9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774825"/>
            <a:ext cx="8229600" cy="462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4864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7000"/>
            <a:ext cx="2133600" cy="274638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tint val="95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F315F25A-EA9E-47DA-95AB-9C50C819965A}" type="datetimeFigureOut">
              <a:rPr lang="ru-RU"/>
              <a:pPr>
                <a:defRPr/>
              </a:pPr>
              <a:t>22.11.2012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013" y="6477000"/>
            <a:ext cx="5508625" cy="274638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95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200" y="6477000"/>
            <a:ext cx="733425" cy="274638"/>
          </a:xfrm>
          <a:prstGeom prst="rect">
            <a:avLst/>
          </a:prstGeom>
        </p:spPr>
        <p:txBody>
          <a:bodyPr vert="horz" bIns="0" rtlCol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tint val="95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ACBDB081-C634-4698-B1BA-3C6AC3F20A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7" r:id="rId2"/>
    <p:sldLayoutId id="2147483673" r:id="rId3"/>
    <p:sldLayoutId id="2147483668" r:id="rId4"/>
    <p:sldLayoutId id="2147483669" r:id="rId5"/>
    <p:sldLayoutId id="2147483670" r:id="rId6"/>
    <p:sldLayoutId id="2147483674" r:id="rId7"/>
    <p:sldLayoutId id="2147483675" r:id="rId8"/>
    <p:sldLayoutId id="2147483676" r:id="rId9"/>
    <p:sldLayoutId id="2147483671" r:id="rId10"/>
    <p:sldLayoutId id="2147483677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500" b="1" kern="1200">
          <a:solidFill>
            <a:srgbClr val="FFC80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9pPr>
      <a:extLst/>
    </p:titleStyle>
    <p:bodyStyle>
      <a:lvl1pPr marL="438150" indent="-319088" algn="l" rtl="0" fontAlgn="base">
        <a:spcBef>
          <a:spcPct val="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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0250" indent="-2730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Char char="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5363" indent="-228600" algn="l" rtl="0" fontAlgn="base">
        <a:spcBef>
          <a:spcPct val="20000"/>
        </a:spcBef>
        <a:spcAft>
          <a:spcPct val="0"/>
        </a:spcAft>
        <a:buClr>
          <a:srgbClr val="E66C7D"/>
        </a:buClr>
        <a:buFont typeface="Arial" charset="0"/>
        <a:buChar char="▪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025" indent="-182563" algn="l" rtl="0" fontAlgn="base">
        <a:spcBef>
          <a:spcPct val="20000"/>
        </a:spcBef>
        <a:spcAft>
          <a:spcPct val="0"/>
        </a:spcAft>
        <a:buClr>
          <a:srgbClr val="6BB76D"/>
        </a:buClr>
        <a:buFont typeface="Arial" charset="0"/>
        <a:buChar char="▪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5575" indent="-182563" algn="l" rtl="0" fontAlgn="base">
        <a:spcBef>
          <a:spcPct val="20000"/>
        </a:spcBef>
        <a:spcAft>
          <a:spcPct val="0"/>
        </a:spcAft>
        <a:buClr>
          <a:srgbClr val="E88651"/>
        </a:buClr>
        <a:buFont typeface="Wingdings 3" pitchFamily="18" charset="2"/>
        <a:buChar char=""/>
        <a:defRPr lang="en-US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satMod val="150000"/>
                  </a:schemeClr>
                </a:solidFill>
              </a:rPr>
              <a:t>1812</a:t>
            </a:r>
            <a:endParaRPr lang="ru-RU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1331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500188"/>
          </a:xfrm>
        </p:spPr>
        <p:txBody>
          <a:bodyPr/>
          <a:lstStyle/>
          <a:p>
            <a:r>
              <a:rPr lang="ru-RU" smtClean="0"/>
              <a:t>Историю своего Отечества и ее прославленных героев, прошедших тяжкий путь к победе, сопряженный с потерями и лишениями, надобно вечно помнить и чтить.</a:t>
            </a:r>
          </a:p>
          <a:p>
            <a:r>
              <a:rPr lang="ru-RU" smtClean="0"/>
              <a:t> 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285728"/>
            <a:ext cx="9372608" cy="125272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000" dirty="0" smtClean="0">
                <a:solidFill>
                  <a:schemeClr val="accent1">
                    <a:satMod val="150000"/>
                  </a:schemeClr>
                </a:solidFill>
              </a:rPr>
              <a:t>За Отечество!</a:t>
            </a:r>
            <a:endParaRPr lang="ru-RU" sz="2000" dirty="0">
              <a:solidFill>
                <a:schemeClr val="accent1">
                  <a:satMod val="150000"/>
                </a:schemeClr>
              </a:solidFill>
            </a:endParaRPr>
          </a:p>
        </p:txBody>
      </p:sp>
      <p:pic>
        <p:nvPicPr>
          <p:cNvPr id="22530" name="Picture 2" descr="F:\1812\b1677703144d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643438" y="1643063"/>
            <a:ext cx="4214812" cy="2786062"/>
          </a:xfrm>
        </p:spPr>
      </p:pic>
      <p:pic>
        <p:nvPicPr>
          <p:cNvPr id="22531" name="Picture 2" descr="F:\1812\0_52b8e_f4a3d052_X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3411538"/>
            <a:ext cx="4214813" cy="301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000" dirty="0" smtClean="0">
                <a:solidFill>
                  <a:schemeClr val="accent1">
                    <a:satMod val="150000"/>
                  </a:schemeClr>
                </a:solidFill>
              </a:rPr>
              <a:t>Пожар </a:t>
            </a:r>
            <a:r>
              <a:rPr lang="ru-RU" sz="2000" smtClean="0">
                <a:solidFill>
                  <a:schemeClr val="accent1">
                    <a:satMod val="150000"/>
                  </a:schemeClr>
                </a:solidFill>
              </a:rPr>
              <a:t>в Москве</a:t>
            </a:r>
            <a:endParaRPr lang="ru-RU" sz="2000">
              <a:solidFill>
                <a:schemeClr val="accent1">
                  <a:satMod val="150000"/>
                </a:schemeClr>
              </a:solidFill>
            </a:endParaRPr>
          </a:p>
        </p:txBody>
      </p:sp>
      <p:pic>
        <p:nvPicPr>
          <p:cNvPr id="23554" name="Picture 2" descr="F:\1812\0_7d3f5_2c3fb10e_-1-orig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187450" y="1774825"/>
            <a:ext cx="6769100" cy="4625975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000" dirty="0" smtClean="0">
                <a:solidFill>
                  <a:schemeClr val="accent1">
                    <a:satMod val="150000"/>
                  </a:schemeClr>
                </a:solidFill>
              </a:rPr>
              <a:t>Народ </a:t>
            </a:r>
            <a:r>
              <a:rPr lang="ru-RU" sz="2000" smtClean="0">
                <a:solidFill>
                  <a:schemeClr val="accent1">
                    <a:satMod val="150000"/>
                  </a:schemeClr>
                </a:solidFill>
              </a:rPr>
              <a:t>покидает столицу</a:t>
            </a:r>
            <a:endParaRPr lang="ru-RU" sz="2000">
              <a:solidFill>
                <a:schemeClr val="accent1">
                  <a:satMod val="150000"/>
                </a:schemeClr>
              </a:solidFill>
            </a:endParaRPr>
          </a:p>
        </p:txBody>
      </p:sp>
      <p:pic>
        <p:nvPicPr>
          <p:cNvPr id="24578" name="Picture 2" descr="F:\1812\0_52b98_ae63a1ce_XL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216025" y="1774825"/>
            <a:ext cx="6711950" cy="4625975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000" dirty="0" smtClean="0">
                <a:solidFill>
                  <a:schemeClr val="accent1">
                    <a:satMod val="150000"/>
                  </a:schemeClr>
                </a:solidFill>
              </a:rPr>
              <a:t>Москва </a:t>
            </a:r>
            <a:r>
              <a:rPr lang="ru-RU" sz="2000" smtClean="0">
                <a:solidFill>
                  <a:schemeClr val="accent1">
                    <a:satMod val="150000"/>
                  </a:schemeClr>
                </a:solidFill>
              </a:rPr>
              <a:t>в огне</a:t>
            </a:r>
            <a:endParaRPr lang="ru-RU" sz="2000">
              <a:solidFill>
                <a:schemeClr val="accent1">
                  <a:satMod val="150000"/>
                </a:schemeClr>
              </a:solidFill>
            </a:endParaRPr>
          </a:p>
        </p:txBody>
      </p:sp>
      <p:pic>
        <p:nvPicPr>
          <p:cNvPr id="25602" name="Picture 2" descr="F:\1812\60624955_Moskva_pozhar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154113" y="1774825"/>
            <a:ext cx="6835775" cy="4625975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000" smtClean="0">
                <a:solidFill>
                  <a:schemeClr val="accent1">
                    <a:satMod val="150000"/>
                  </a:schemeClr>
                </a:solidFill>
              </a:rPr>
              <a:t>Отход французов</a:t>
            </a:r>
            <a:endParaRPr lang="ru-RU" sz="2000">
              <a:solidFill>
                <a:schemeClr val="accent1">
                  <a:satMod val="150000"/>
                </a:schemeClr>
              </a:solidFill>
            </a:endParaRPr>
          </a:p>
        </p:txBody>
      </p:sp>
      <p:pic>
        <p:nvPicPr>
          <p:cNvPr id="26626" name="Picture 2" descr="F:\1812\0_52b8d_d318c7e6_XL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896938" y="1774825"/>
            <a:ext cx="7350125" cy="4625975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000" smtClean="0">
                <a:solidFill>
                  <a:schemeClr val="accent1">
                    <a:satMod val="150000"/>
                  </a:schemeClr>
                </a:solidFill>
              </a:rPr>
              <a:t>Ней</a:t>
            </a:r>
            <a:endParaRPr lang="ru-RU" sz="2000">
              <a:solidFill>
                <a:schemeClr val="accent1">
                  <a:satMod val="150000"/>
                </a:schemeClr>
              </a:solidFill>
            </a:endParaRPr>
          </a:p>
        </p:txBody>
      </p:sp>
      <p:pic>
        <p:nvPicPr>
          <p:cNvPr id="27650" name="Picture 2" descr="F:\1812\size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114675" y="1774825"/>
            <a:ext cx="2914650" cy="4625975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000" dirty="0" smtClean="0">
                <a:solidFill>
                  <a:schemeClr val="accent1">
                    <a:satMod val="150000"/>
                  </a:schemeClr>
                </a:solidFill>
              </a:rPr>
              <a:t>Переправа </a:t>
            </a:r>
            <a:r>
              <a:rPr lang="ru-RU" sz="2000" smtClean="0">
                <a:solidFill>
                  <a:schemeClr val="accent1">
                    <a:satMod val="150000"/>
                  </a:schemeClr>
                </a:solidFill>
              </a:rPr>
              <a:t>через р.Березину</a:t>
            </a:r>
            <a:endParaRPr lang="ru-RU" sz="2000">
              <a:solidFill>
                <a:schemeClr val="accent1">
                  <a:satMod val="150000"/>
                </a:schemeClr>
              </a:solidFill>
            </a:endParaRPr>
          </a:p>
        </p:txBody>
      </p:sp>
      <p:pic>
        <p:nvPicPr>
          <p:cNvPr id="28674" name="Picture 2" descr="F:\1812\0035-012-Pereprava-cherez-r.-Berezinu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357313" y="1785938"/>
            <a:ext cx="6429375" cy="3705225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000" smtClean="0">
                <a:solidFill>
                  <a:schemeClr val="accent1">
                    <a:satMod val="150000"/>
                  </a:schemeClr>
                </a:solidFill>
              </a:rPr>
              <a:t>За Россию!</a:t>
            </a:r>
            <a:endParaRPr lang="ru-RU" sz="2000">
              <a:solidFill>
                <a:schemeClr val="accent1">
                  <a:satMod val="150000"/>
                </a:schemeClr>
              </a:solidFill>
            </a:endParaRPr>
          </a:p>
        </p:txBody>
      </p:sp>
      <p:pic>
        <p:nvPicPr>
          <p:cNvPr id="29698" name="Picture 2" descr="F:\1812\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487488" y="1774825"/>
            <a:ext cx="6169025" cy="4625975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000" dirty="0" smtClean="0">
                <a:solidFill>
                  <a:schemeClr val="accent1">
                    <a:satMod val="150000"/>
                  </a:schemeClr>
                </a:solidFill>
              </a:rPr>
              <a:t>Храм Христа Спасителя</a:t>
            </a:r>
            <a:endParaRPr lang="ru-RU" sz="2000" dirty="0">
              <a:solidFill>
                <a:schemeClr val="accent1">
                  <a:satMod val="150000"/>
                </a:schemeClr>
              </a:solidFill>
            </a:endParaRPr>
          </a:p>
        </p:txBody>
      </p:sp>
      <p:pic>
        <p:nvPicPr>
          <p:cNvPr id="30722" name="Picture 2" descr="C:\Users\User\Desktop\ххс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95563" y="1774825"/>
            <a:ext cx="3952875" cy="4625975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000" dirty="0" smtClean="0">
                <a:solidFill>
                  <a:schemeClr val="accent1">
                    <a:satMod val="150000"/>
                  </a:schemeClr>
                </a:solidFill>
              </a:rPr>
              <a:t>Кутузов</a:t>
            </a:r>
            <a:endParaRPr lang="ru-RU" sz="2000" dirty="0">
              <a:solidFill>
                <a:schemeClr val="accent1">
                  <a:satMod val="150000"/>
                </a:schemeClr>
              </a:solidFill>
            </a:endParaRPr>
          </a:p>
        </p:txBody>
      </p:sp>
      <p:pic>
        <p:nvPicPr>
          <p:cNvPr id="31746" name="Picture 2" descr="F:\1812\6_2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973388" y="1774825"/>
            <a:ext cx="3197225" cy="4625975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000" smtClean="0">
                <a:solidFill>
                  <a:schemeClr val="accent1">
                    <a:satMod val="150000"/>
                  </a:schemeClr>
                </a:solidFill>
              </a:rPr>
              <a:t>Талейран</a:t>
            </a:r>
            <a:endParaRPr lang="ru-RU" sz="2000">
              <a:solidFill>
                <a:schemeClr val="accent1">
                  <a:satMod val="150000"/>
                </a:schemeClr>
              </a:solidFill>
            </a:endParaRPr>
          </a:p>
        </p:txBody>
      </p:sp>
      <p:pic>
        <p:nvPicPr>
          <p:cNvPr id="14338" name="Picture 2" descr="F:\1812\talleyrand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817813" y="1774825"/>
            <a:ext cx="3508375" cy="4625975"/>
          </a:xfr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000" dirty="0" smtClean="0">
                <a:solidFill>
                  <a:schemeClr val="accent1">
                    <a:satMod val="150000"/>
                  </a:schemeClr>
                </a:solidFill>
              </a:rPr>
              <a:t>Раевский,  Багратион…</a:t>
            </a:r>
            <a:endParaRPr lang="ru-RU" sz="2000" dirty="0">
              <a:solidFill>
                <a:schemeClr val="accent1">
                  <a:satMod val="150000"/>
                </a:schemeClr>
              </a:solidFill>
            </a:endParaRPr>
          </a:p>
        </p:txBody>
      </p:sp>
      <p:pic>
        <p:nvPicPr>
          <p:cNvPr id="32770" name="Picture 2" descr="C:\Users\User\Desktop\hm5_8_4_3_bi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25" y="2143125"/>
            <a:ext cx="3286125" cy="3713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1" name="Picture 2" descr="C:\Users\User\Desktop\hm5_8_4_4_bi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3" y="2143125"/>
            <a:ext cx="3286125" cy="374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2" name="Содержимое 5"/>
          <p:cNvSpPr>
            <a:spLocks noGrp="1"/>
          </p:cNvSpPr>
          <p:nvPr>
            <p:ph idx="1"/>
          </p:nvPr>
        </p:nvSpPr>
        <p:spPr>
          <a:xfrm>
            <a:off x="1285875" y="1774825"/>
            <a:ext cx="6643688" cy="4625975"/>
          </a:xfrm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000" smtClean="0">
                <a:solidFill>
                  <a:schemeClr val="accent1">
                    <a:satMod val="150000"/>
                  </a:schemeClr>
                </a:solidFill>
              </a:rPr>
              <a:t>Меттерних</a:t>
            </a:r>
            <a:endParaRPr lang="ru-RU" sz="2000">
              <a:solidFill>
                <a:schemeClr val="accent1">
                  <a:satMod val="150000"/>
                </a:schemeClr>
              </a:solidFill>
            </a:endParaRPr>
          </a:p>
        </p:txBody>
      </p:sp>
      <p:pic>
        <p:nvPicPr>
          <p:cNvPr id="15362" name="Picture 2" descr="F:\1812\men_voen_13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813050" y="1774825"/>
            <a:ext cx="3517900" cy="4625975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000" smtClean="0">
                <a:solidFill>
                  <a:schemeClr val="accent1">
                    <a:satMod val="150000"/>
                  </a:schemeClr>
                </a:solidFill>
              </a:rPr>
              <a:t>Жозефина</a:t>
            </a:r>
            <a:endParaRPr lang="ru-RU" sz="2000">
              <a:solidFill>
                <a:schemeClr val="accent1">
                  <a:satMod val="150000"/>
                </a:schemeClr>
              </a:solidFill>
            </a:endParaRPr>
          </a:p>
        </p:txBody>
      </p:sp>
      <p:pic>
        <p:nvPicPr>
          <p:cNvPr id="16386" name="Picture 2" descr="C:\Users\User\Desktop\0_20c74_b6ede800_XL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801938" y="1774825"/>
            <a:ext cx="3540125" cy="4625975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000" smtClean="0">
                <a:solidFill>
                  <a:schemeClr val="accent1">
                    <a:satMod val="150000"/>
                  </a:schemeClr>
                </a:solidFill>
              </a:rPr>
              <a:t>Наполеон</a:t>
            </a:r>
            <a:endParaRPr lang="ru-RU" sz="2000">
              <a:solidFill>
                <a:schemeClr val="accent1">
                  <a:satMod val="150000"/>
                </a:schemeClr>
              </a:solidFill>
            </a:endParaRPr>
          </a:p>
        </p:txBody>
      </p:sp>
      <p:pic>
        <p:nvPicPr>
          <p:cNvPr id="17410" name="Picture 2" descr="F:\1812\0_32461_9cc44e56_XL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068638" y="1774825"/>
            <a:ext cx="3006725" cy="4625975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000" smtClean="0">
                <a:solidFill>
                  <a:schemeClr val="accent1">
                    <a:satMod val="150000"/>
                  </a:schemeClr>
                </a:solidFill>
              </a:rPr>
              <a:t>Царь</a:t>
            </a:r>
            <a:endParaRPr lang="ru-RU" sz="2000">
              <a:solidFill>
                <a:schemeClr val="accent1">
                  <a:satMod val="150000"/>
                </a:schemeClr>
              </a:solidFill>
            </a:endParaRPr>
          </a:p>
        </p:txBody>
      </p:sp>
      <p:pic>
        <p:nvPicPr>
          <p:cNvPr id="18434" name="Picture 2" descr="F:\1812\alex1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681163" y="1774825"/>
            <a:ext cx="5781675" cy="4625975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000" dirty="0" smtClean="0">
                <a:solidFill>
                  <a:schemeClr val="accent1">
                    <a:satMod val="150000"/>
                  </a:schemeClr>
                </a:solidFill>
              </a:rPr>
              <a:t>За веру, за царя!</a:t>
            </a:r>
            <a:endParaRPr lang="ru-RU" sz="2000" dirty="0">
              <a:solidFill>
                <a:schemeClr val="accent1">
                  <a:satMod val="150000"/>
                </a:schemeClr>
              </a:solidFill>
            </a:endParaRPr>
          </a:p>
        </p:txBody>
      </p:sp>
      <p:pic>
        <p:nvPicPr>
          <p:cNvPr id="19458" name="Picture 2" descr="F:\1812\0_625ff_ce36a8f3_XL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314450" y="1774825"/>
            <a:ext cx="6515100" cy="4625975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000" dirty="0" smtClean="0">
                <a:solidFill>
                  <a:schemeClr val="accent1">
                    <a:satMod val="150000"/>
                  </a:schemeClr>
                </a:solidFill>
              </a:rPr>
              <a:t>Военный совет в д.Фили</a:t>
            </a:r>
            <a:endParaRPr lang="ru-RU" sz="2000" dirty="0">
              <a:solidFill>
                <a:schemeClr val="accent1">
                  <a:satMod val="150000"/>
                </a:schemeClr>
              </a:solidFill>
            </a:endParaRPr>
          </a:p>
        </p:txBody>
      </p:sp>
      <p:pic>
        <p:nvPicPr>
          <p:cNvPr id="20482" name="Picture 2" descr="F:\1812\0_52b8c_d101d2ef_XL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1789113"/>
            <a:ext cx="8229600" cy="4597400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000" dirty="0" smtClean="0">
                <a:solidFill>
                  <a:schemeClr val="accent1">
                    <a:satMod val="150000"/>
                  </a:schemeClr>
                </a:solidFill>
              </a:rPr>
              <a:t>Давыдов</a:t>
            </a:r>
            <a:endParaRPr lang="ru-RU" sz="2000" dirty="0">
              <a:solidFill>
                <a:schemeClr val="accent1">
                  <a:satMod val="150000"/>
                </a:schemeClr>
              </a:solidFill>
            </a:endParaRPr>
          </a:p>
        </p:txBody>
      </p:sp>
      <p:pic>
        <p:nvPicPr>
          <p:cNvPr id="21506" name="Picture 2" descr="C:\Users\User\Desktop\hm5_8_4_6_big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74925" y="1774825"/>
            <a:ext cx="3994150" cy="4625975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одульн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Модульная">
    <a:dk1>
      <a:sysClr val="windowText" lastClr="000000"/>
    </a:dk1>
    <a:lt1>
      <a:sysClr val="window" lastClr="FFFFFF"/>
    </a:lt1>
    <a:dk2>
      <a:srgbClr val="5A6378"/>
    </a:dk2>
    <a:lt2>
      <a:srgbClr val="D4D4D6"/>
    </a:lt2>
    <a:accent1>
      <a:srgbClr val="F0AD00"/>
    </a:accent1>
    <a:accent2>
      <a:srgbClr val="60B5CC"/>
    </a:accent2>
    <a:accent3>
      <a:srgbClr val="E66C7D"/>
    </a:accent3>
    <a:accent4>
      <a:srgbClr val="6BB76D"/>
    </a:accent4>
    <a:accent5>
      <a:srgbClr val="E88651"/>
    </a:accent5>
    <a:accent6>
      <a:srgbClr val="C64847"/>
    </a:accent6>
    <a:hlink>
      <a:srgbClr val="168BBA"/>
    </a:hlink>
    <a:folHlink>
      <a:srgbClr val="680000"/>
    </a:folHlink>
  </a:clrScheme>
</a:themeOverride>
</file>

<file path=ppt/theme/themeOverride2.xml><?xml version="1.0" encoding="utf-8"?>
<a:themeOverride xmlns:a="http://schemas.openxmlformats.org/drawingml/2006/main">
  <a:clrScheme name="Модульная">
    <a:dk1>
      <a:sysClr val="windowText" lastClr="000000"/>
    </a:dk1>
    <a:lt1>
      <a:sysClr val="window" lastClr="FFFFFF"/>
    </a:lt1>
    <a:dk2>
      <a:srgbClr val="5A6378"/>
    </a:dk2>
    <a:lt2>
      <a:srgbClr val="D4D4D6"/>
    </a:lt2>
    <a:accent1>
      <a:srgbClr val="F0AD00"/>
    </a:accent1>
    <a:accent2>
      <a:srgbClr val="60B5CC"/>
    </a:accent2>
    <a:accent3>
      <a:srgbClr val="E66C7D"/>
    </a:accent3>
    <a:accent4>
      <a:srgbClr val="6BB76D"/>
    </a:accent4>
    <a:accent5>
      <a:srgbClr val="E88651"/>
    </a:accent5>
    <a:accent6>
      <a:srgbClr val="C64847"/>
    </a:accent6>
    <a:hlink>
      <a:srgbClr val="168BBA"/>
    </a:hlink>
    <a:folHlink>
      <a:srgbClr val="6800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47</TotalTime>
  <Words>22</Words>
  <Application>Microsoft Office PowerPoint</Application>
  <PresentationFormat>Экран (4:3)</PresentationFormat>
  <Paragraphs>2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7</vt:i4>
      </vt:variant>
      <vt:variant>
        <vt:lpstr>Заголовки слайдов</vt:lpstr>
      </vt:variant>
      <vt:variant>
        <vt:i4>20</vt:i4>
      </vt:variant>
    </vt:vector>
  </HeadingPairs>
  <TitlesOfParts>
    <vt:vector size="33" baseType="lpstr">
      <vt:lpstr>Corbel</vt:lpstr>
      <vt:lpstr>Arial</vt:lpstr>
      <vt:lpstr>Wingdings 2</vt:lpstr>
      <vt:lpstr>Wingdings</vt:lpstr>
      <vt:lpstr>Wingdings 3</vt:lpstr>
      <vt:lpstr>Calibri</vt:lpstr>
      <vt:lpstr>Модульная</vt:lpstr>
      <vt:lpstr>Модульная</vt:lpstr>
      <vt:lpstr>Модульная</vt:lpstr>
      <vt:lpstr>Модульная</vt:lpstr>
      <vt:lpstr>Модульная</vt:lpstr>
      <vt:lpstr>Модульная</vt:lpstr>
      <vt:lpstr>Модульная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1812</dc:title>
  <dc:creator>User</dc:creator>
  <cp:lastModifiedBy>ученик3</cp:lastModifiedBy>
  <cp:revision>43</cp:revision>
  <dcterms:created xsi:type="dcterms:W3CDTF">2012-11-11T11:10:52Z</dcterms:created>
  <dcterms:modified xsi:type="dcterms:W3CDTF">2012-11-22T07:18:05Z</dcterms:modified>
</cp:coreProperties>
</file>