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15979D-DCBD-4780-A600-0A0C00684CED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07574-4407-44A3-AB49-4D9F3F1EAD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«</a:t>
            </a:r>
            <a:r>
              <a:rPr lang="en-US" dirty="0" smtClean="0"/>
              <a:t>Down Memory Lane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Maksimkin</a:t>
            </a:r>
            <a:r>
              <a:rPr lang="en-US" dirty="0" smtClean="0"/>
              <a:t> </a:t>
            </a:r>
            <a:r>
              <a:rPr lang="en-US" dirty="0" err="1" smtClean="0"/>
              <a:t>Vitaly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Mandrikin</a:t>
            </a:r>
            <a:r>
              <a:rPr lang="en-US" dirty="0" smtClean="0"/>
              <a:t> </a:t>
            </a:r>
            <a:r>
              <a:rPr lang="en-US" dirty="0" err="1" smtClean="0"/>
              <a:t>Georgy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10</a:t>
            </a:r>
            <a:r>
              <a:rPr lang="ru-RU" dirty="0" smtClean="0"/>
              <a:t> «А» </a:t>
            </a:r>
            <a:r>
              <a:rPr lang="en-US" dirty="0" smtClean="0"/>
              <a:t>class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Memory Lane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35743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4612" y="235743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8</a:t>
            </a:r>
            <a:endParaRPr lang="ru-RU" sz="5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235743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12</a:t>
            </a: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43702" y="2357430"/>
            <a:ext cx="171451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14</a:t>
            </a:r>
            <a:endParaRPr lang="ru-RU" sz="5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years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I first read the book with tales it was "national Finnish tale."</a:t>
            </a:r>
          </a:p>
          <a:p>
            <a:r>
              <a:rPr lang="en-US" sz="1800" dirty="0" smtClean="0"/>
              <a:t>the main characters were foxes, bears and deer. it was very interesting, I really enjoyed it.</a:t>
            </a:r>
            <a:endParaRPr lang="ru-RU" sz="1800" dirty="0"/>
          </a:p>
        </p:txBody>
      </p:sp>
      <p:pic>
        <p:nvPicPr>
          <p:cNvPr id="8" name="Рисунок 7" descr="BOO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713" r="13713"/>
          <a:stretch>
            <a:fillRect/>
          </a:stretch>
        </p:blipFill>
        <p:spPr>
          <a:xfrm rot="420000">
            <a:off x="3487738" y="1177925"/>
            <a:ext cx="4616450" cy="3952875"/>
          </a:xfrm>
        </p:spPr>
      </p:pic>
    </p:spTree>
  </p:cSld>
  <p:clrMapOvr>
    <a:masterClrMapping/>
  </p:clrMapOvr>
  <p:transition spd="slow" advClick="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</a:t>
            </a:r>
            <a:r>
              <a:rPr lang="en-US" dirty="0" smtClean="0"/>
              <a:t>years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 learned to ride a bicycle, it was difficult, but despite that I could.</a:t>
            </a:r>
            <a:endParaRPr lang="ru-RU" sz="2000" dirty="0"/>
          </a:p>
        </p:txBody>
      </p:sp>
      <p:pic>
        <p:nvPicPr>
          <p:cNvPr id="5" name="Рисунок 4" descr="av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/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years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1800" dirty="0" smtClean="0"/>
              <a:t>In twelve years, I started working in the school museum, I chose it because I was interested in history. Through this I learned a lot.</a:t>
            </a:r>
            <a:endParaRPr lang="ru-RU" sz="1800" dirty="0"/>
          </a:p>
        </p:txBody>
      </p:sp>
      <p:pic>
        <p:nvPicPr>
          <p:cNvPr id="5" name="Рисунок 4" descr="arh55iv.jp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46" r="6446"/>
          <a:stretch>
            <a:fillRect/>
          </a:stretch>
        </p:blipFill>
        <p:spPr/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 years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At this age, I got a passport, at this point I began to have new rights and responsibilities. It was very exciting, but a joyful moment.</a:t>
            </a:r>
            <a:endParaRPr lang="ru-RU" sz="1800" dirty="0"/>
          </a:p>
        </p:txBody>
      </p:sp>
      <p:pic>
        <p:nvPicPr>
          <p:cNvPr id="5" name="Рисунок 4" descr="f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555" r="6555"/>
          <a:stretch>
            <a:fillRect/>
          </a:stretch>
        </p:blipFill>
        <p:spPr/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END!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132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Проект  «Down Memory Lane»</vt:lpstr>
      <vt:lpstr>              Memory Lane</vt:lpstr>
      <vt:lpstr>4 years</vt:lpstr>
      <vt:lpstr>8 years</vt:lpstr>
      <vt:lpstr>12 years</vt:lpstr>
      <vt:lpstr>14 years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«Down Memory Lane»</dc:title>
  <dc:creator>Пользователь</dc:creator>
  <cp:lastModifiedBy>Svetlana</cp:lastModifiedBy>
  <cp:revision>9</cp:revision>
  <dcterms:created xsi:type="dcterms:W3CDTF">2013-01-18T10:16:33Z</dcterms:created>
  <dcterms:modified xsi:type="dcterms:W3CDTF">2013-04-02T15:32:43Z</dcterms:modified>
</cp:coreProperties>
</file>