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90D64-5A08-44F4-BD06-FA213D1B8D29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95AC3-EE16-4602-AB78-2C9A7E1F8C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90D64-5A08-44F4-BD06-FA213D1B8D29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95AC3-EE16-4602-AB78-2C9A7E1F8C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90D64-5A08-44F4-BD06-FA213D1B8D29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95AC3-EE16-4602-AB78-2C9A7E1F8C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90D64-5A08-44F4-BD06-FA213D1B8D29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95AC3-EE16-4602-AB78-2C9A7E1F8C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90D64-5A08-44F4-BD06-FA213D1B8D29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95AC3-EE16-4602-AB78-2C9A7E1F8C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90D64-5A08-44F4-BD06-FA213D1B8D29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95AC3-EE16-4602-AB78-2C9A7E1F8C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90D64-5A08-44F4-BD06-FA213D1B8D29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95AC3-EE16-4602-AB78-2C9A7E1F8C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90D64-5A08-44F4-BD06-FA213D1B8D29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95AC3-EE16-4602-AB78-2C9A7E1F8C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90D64-5A08-44F4-BD06-FA213D1B8D29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95AC3-EE16-4602-AB78-2C9A7E1F8C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90D64-5A08-44F4-BD06-FA213D1B8D29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95AC3-EE16-4602-AB78-2C9A7E1F8C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90D64-5A08-44F4-BD06-FA213D1B8D29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95AC3-EE16-4602-AB78-2C9A7E1F8C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290D64-5A08-44F4-BD06-FA213D1B8D29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295AC3-EE16-4602-AB78-2C9A7E1F8CE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N:\морские глубины\0_5264_252543b1_XL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extBox 2"/>
          <p:cNvSpPr txBox="1">
            <a:spLocks noChangeArrowheads="1"/>
          </p:cNvSpPr>
          <p:nvPr/>
        </p:nvSpPr>
        <p:spPr bwMode="auto">
          <a:xfrm>
            <a:off x="1214438" y="571500"/>
            <a:ext cx="8170862" cy="526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Давление на дне морей и океанов. </a:t>
            </a:r>
          </a:p>
          <a:p>
            <a:r>
              <a:rPr lang="ru-RU" sz="4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Исследование морских глубин.</a:t>
            </a:r>
          </a:p>
          <a:p>
            <a:endParaRPr lang="ru-RU" sz="3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Выполнила: Головченко Марина</a:t>
            </a:r>
          </a:p>
          <a:p>
            <a:r>
              <a: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                    ученица 7 класса</a:t>
            </a:r>
          </a:p>
          <a:p>
            <a:r>
              <a: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              МБОУ МСОШ</a:t>
            </a:r>
          </a:p>
          <a:p>
            <a:r>
              <a: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    Учитель :     Мухина В.В.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рямоугольник 1"/>
          <p:cNvSpPr>
            <a:spLocks noChangeArrowheads="1"/>
          </p:cNvSpPr>
          <p:nvPr/>
        </p:nvSpPr>
        <p:spPr bwMode="auto">
          <a:xfrm>
            <a:off x="357188" y="285750"/>
            <a:ext cx="8501062" cy="643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0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>
                <a:latin typeface="Times New Roman" pitchFamily="18" charset="0"/>
                <a:cs typeface="Times New Roman" pitchFamily="18" charset="0"/>
              </a:rPr>
              <a:t>Дна достиг и второй  аппарат - батискаф, «Мир-2″. </a:t>
            </a:r>
          </a:p>
          <a:p>
            <a:r>
              <a:rPr lang="ru-RU" sz="2800" b="1">
                <a:latin typeface="Times New Roman" pitchFamily="18" charset="0"/>
                <a:cs typeface="Times New Roman" pitchFamily="18" charset="0"/>
              </a:rPr>
              <a:t>Исследовалось продолжение Сибирской континентальной платформы то есть российское побережье от Чукотки до Кольского полуострова.</a:t>
            </a:r>
          </a:p>
          <a:p>
            <a:endParaRPr lang="ru-RU" sz="2800" b="1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>
                <a:latin typeface="Times New Roman" pitchFamily="18" charset="0"/>
                <a:cs typeface="Times New Roman" pitchFamily="18" charset="0"/>
              </a:rPr>
              <a:t>Если удастся доказать, что это территория России (более чем 1 млн. кв.км), то на шельфе можно будет добывать нефть, газ и другие полезные ископаемые.</a:t>
            </a:r>
          </a:p>
          <a:p>
            <a:endParaRPr lang="ru-RU" sz="2800" b="1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>
                <a:latin typeface="Times New Roman" pitchFamily="18" charset="0"/>
                <a:cs typeface="Times New Roman" pitchFamily="18" charset="0"/>
              </a:rPr>
              <a:t>По результатам исследований Россия подала заявку в Комиссию ООH по границам континентального шельфа на расширение своей территории.</a:t>
            </a:r>
          </a:p>
        </p:txBody>
      </p:sp>
      <p:sp>
        <p:nvSpPr>
          <p:cNvPr id="13315" name="TextBox 4"/>
          <p:cNvSpPr txBox="1">
            <a:spLocks noChangeArrowheads="1"/>
          </p:cNvSpPr>
          <p:nvPr/>
        </p:nvSpPr>
        <p:spPr bwMode="auto">
          <a:xfrm>
            <a:off x="857250" y="5072063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N:\морские глубины\1256893674_picsdesktop.net_13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63" y="3175"/>
            <a:ext cx="9139237" cy="685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TextBox 2"/>
          <p:cNvSpPr txBox="1">
            <a:spLocks noChangeArrowheads="1"/>
          </p:cNvSpPr>
          <p:nvPr/>
        </p:nvSpPr>
        <p:spPr bwMode="auto">
          <a:xfrm>
            <a:off x="1643063" y="642938"/>
            <a:ext cx="58769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Обитатели морских глубин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N:\морские глубины\daiv_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TextBox 2"/>
          <p:cNvSpPr txBox="1">
            <a:spLocks noChangeArrowheads="1"/>
          </p:cNvSpPr>
          <p:nvPr/>
        </p:nvSpPr>
        <p:spPr bwMode="auto">
          <a:xfrm>
            <a:off x="1071563" y="642938"/>
            <a:ext cx="7747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latin typeface="Times New Roman" pitchFamily="18" charset="0"/>
                <a:cs typeface="Times New Roman" pitchFamily="18" charset="0"/>
              </a:rPr>
              <a:t>Люди издревле покоряли морские просторы…</a:t>
            </a:r>
          </a:p>
        </p:txBody>
      </p:sp>
      <p:pic>
        <p:nvPicPr>
          <p:cNvPr id="2" name="Picture 3" descr="N:\морские глубины\f4f62c42d0e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143125"/>
            <a:ext cx="4233863" cy="427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N:\морские глубины\1245818646_dajving2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1500188"/>
            <a:ext cx="5786438" cy="509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TextBox 2"/>
          <p:cNvSpPr txBox="1">
            <a:spLocks noChangeArrowheads="1"/>
          </p:cNvSpPr>
          <p:nvPr/>
        </p:nvSpPr>
        <p:spPr bwMode="auto">
          <a:xfrm>
            <a:off x="857250" y="642938"/>
            <a:ext cx="53943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latin typeface="Times New Roman" pitchFamily="18" charset="0"/>
                <a:cs typeface="Times New Roman" pitchFamily="18" charset="0"/>
              </a:rPr>
              <a:t>На глубине до 1,5 метров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N:\морские глубины\5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25" y="714375"/>
            <a:ext cx="2705100" cy="404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TextBox 2"/>
          <p:cNvSpPr txBox="1">
            <a:spLocks noChangeArrowheads="1"/>
          </p:cNvSpPr>
          <p:nvPr/>
        </p:nvSpPr>
        <p:spPr bwMode="auto">
          <a:xfrm>
            <a:off x="285750" y="1714500"/>
            <a:ext cx="5059363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latin typeface="Times New Roman" pitchFamily="18" charset="0"/>
                <a:cs typeface="Times New Roman" pitchFamily="18" charset="0"/>
              </a:rPr>
              <a:t>На глубине свыше 1.5 метров </a:t>
            </a:r>
          </a:p>
          <a:p>
            <a:r>
              <a:rPr lang="ru-RU" sz="2800" b="1">
                <a:latin typeface="Times New Roman" pitchFamily="18" charset="0"/>
                <a:cs typeface="Times New Roman" pitchFamily="18" charset="0"/>
              </a:rPr>
              <a:t>человек может дышать</a:t>
            </a:r>
          </a:p>
          <a:p>
            <a:r>
              <a:rPr lang="ru-RU" sz="2800" b="1">
                <a:latin typeface="Times New Roman" pitchFamily="18" charset="0"/>
                <a:cs typeface="Times New Roman" pitchFamily="18" charset="0"/>
              </a:rPr>
              <a:t> только воздухом,</a:t>
            </a:r>
          </a:p>
          <a:p>
            <a:r>
              <a:rPr lang="ru-RU" sz="2800" b="1">
                <a:latin typeface="Times New Roman" pitchFamily="18" charset="0"/>
                <a:cs typeface="Times New Roman" pitchFamily="18" charset="0"/>
              </a:rPr>
              <a:t>который сжат до давления,</a:t>
            </a:r>
          </a:p>
          <a:p>
            <a:r>
              <a:rPr lang="ru-RU" sz="2800" b="1">
                <a:latin typeface="Times New Roman" pitchFamily="18" charset="0"/>
                <a:cs typeface="Times New Roman" pitchFamily="18" charset="0"/>
              </a:rPr>
              <a:t> равного давлению воды</a:t>
            </a:r>
          </a:p>
        </p:txBody>
      </p:sp>
      <p:sp>
        <p:nvSpPr>
          <p:cNvPr id="7172" name="TextBox 3"/>
          <p:cNvSpPr txBox="1">
            <a:spLocks noChangeArrowheads="1"/>
          </p:cNvSpPr>
          <p:nvPr/>
        </p:nvSpPr>
        <p:spPr bwMode="auto">
          <a:xfrm>
            <a:off x="1143000" y="4857750"/>
            <a:ext cx="31432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latin typeface="Times New Roman" pitchFamily="18" charset="0"/>
                <a:cs typeface="Times New Roman" pitchFamily="18" charset="0"/>
              </a:rPr>
              <a:t>До 400м</a:t>
            </a:r>
          </a:p>
        </p:txBody>
      </p:sp>
      <p:sp>
        <p:nvSpPr>
          <p:cNvPr id="7173" name="TextBox 4"/>
          <p:cNvSpPr txBox="1">
            <a:spLocks noChangeArrowheads="1"/>
          </p:cNvSpPr>
          <p:nvPr/>
        </p:nvSpPr>
        <p:spPr bwMode="auto">
          <a:xfrm>
            <a:off x="714375" y="357188"/>
            <a:ext cx="392906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latin typeface="Times New Roman" pitchFamily="18" charset="0"/>
                <a:cs typeface="Times New Roman" pitchFamily="18" charset="0"/>
              </a:rPr>
              <a:t>АКВАЛАНГ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N:\морские глубины\19639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" y="714375"/>
            <a:ext cx="63500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 descr="N:\морские глубины\2519573_2_5243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3" y="3143250"/>
            <a:ext cx="2876550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TextBox 3"/>
          <p:cNvSpPr txBox="1">
            <a:spLocks noChangeArrowheads="1"/>
          </p:cNvSpPr>
          <p:nvPr/>
        </p:nvSpPr>
        <p:spPr bwMode="auto">
          <a:xfrm>
            <a:off x="0" y="0"/>
            <a:ext cx="91741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latin typeface="Times New Roman" pitchFamily="18" charset="0"/>
                <a:cs typeface="Times New Roman" pitchFamily="18" charset="0"/>
              </a:rPr>
              <a:t>Мягкие резиновые водолазные скафандры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N:\морские глубины\03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50" y="928688"/>
            <a:ext cx="7666038" cy="528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TextBox 2"/>
          <p:cNvSpPr txBox="1">
            <a:spLocks noChangeArrowheads="1"/>
          </p:cNvSpPr>
          <p:nvPr/>
        </p:nvSpPr>
        <p:spPr bwMode="auto">
          <a:xfrm>
            <a:off x="1214438" y="0"/>
            <a:ext cx="66452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latin typeface="Times New Roman" pitchFamily="18" charset="0"/>
                <a:cs typeface="Times New Roman" pitchFamily="18" charset="0"/>
              </a:rPr>
              <a:t>Панцирный водолазный скафандр</a:t>
            </a:r>
          </a:p>
        </p:txBody>
      </p:sp>
      <p:sp>
        <p:nvSpPr>
          <p:cNvPr id="9220" name="TextBox 3"/>
          <p:cNvSpPr txBox="1">
            <a:spLocks noChangeArrowheads="1"/>
          </p:cNvSpPr>
          <p:nvPr/>
        </p:nvSpPr>
        <p:spPr bwMode="auto">
          <a:xfrm>
            <a:off x="3429000" y="6215063"/>
            <a:ext cx="18049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latin typeface="Times New Roman" pitchFamily="18" charset="0"/>
                <a:cs typeface="Times New Roman" pitchFamily="18" charset="0"/>
              </a:rPr>
              <a:t>От 400 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N:\морские глубины\32876109_podvodnaya_lodka_K181_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25" y="1071563"/>
            <a:ext cx="6657975" cy="521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TextBox 2"/>
          <p:cNvSpPr txBox="1">
            <a:spLocks noChangeArrowheads="1"/>
          </p:cNvSpPr>
          <p:nvPr/>
        </p:nvSpPr>
        <p:spPr bwMode="auto">
          <a:xfrm>
            <a:off x="2571750" y="285750"/>
            <a:ext cx="41513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latin typeface="Times New Roman" pitchFamily="18" charset="0"/>
                <a:cs typeface="Times New Roman" pitchFamily="18" charset="0"/>
              </a:rPr>
              <a:t>Подводная лодка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2"/>
          <p:cNvSpPr txBox="1">
            <a:spLocks noChangeArrowheads="1"/>
          </p:cNvSpPr>
          <p:nvPr/>
        </p:nvSpPr>
        <p:spPr bwMode="auto">
          <a:xfrm>
            <a:off x="428625" y="928688"/>
            <a:ext cx="3036888" cy="347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400" b="1">
                <a:latin typeface="Times New Roman" pitchFamily="18" charset="0"/>
                <a:cs typeface="Times New Roman" pitchFamily="18" charset="0"/>
              </a:rPr>
              <a:t>Батисферу</a:t>
            </a:r>
          </a:p>
          <a:p>
            <a:pPr algn="ctr"/>
            <a:r>
              <a:rPr lang="ru-RU" sz="4400" b="1">
                <a:latin typeface="Times New Roman" pitchFamily="18" charset="0"/>
                <a:cs typeface="Times New Roman" pitchFamily="18" charset="0"/>
              </a:rPr>
              <a:t>опускают</a:t>
            </a:r>
          </a:p>
          <a:p>
            <a:pPr algn="ctr"/>
            <a:r>
              <a:rPr lang="ru-RU" sz="4400" b="1">
                <a:latin typeface="Times New Roman" pitchFamily="18" charset="0"/>
                <a:cs typeface="Times New Roman" pitchFamily="18" charset="0"/>
              </a:rPr>
              <a:t>на глубину</a:t>
            </a:r>
          </a:p>
          <a:p>
            <a:pPr algn="ctr"/>
            <a:r>
              <a:rPr lang="ru-RU" sz="4400" b="1">
                <a:latin typeface="Times New Roman" pitchFamily="18" charset="0"/>
                <a:cs typeface="Times New Roman" pitchFamily="18" charset="0"/>
              </a:rPr>
              <a:t>с помощью</a:t>
            </a:r>
          </a:p>
          <a:p>
            <a:pPr algn="ctr"/>
            <a:r>
              <a:rPr lang="ru-RU" sz="4400" b="1">
                <a:latin typeface="Times New Roman" pitchFamily="18" charset="0"/>
                <a:cs typeface="Times New Roman" pitchFamily="18" charset="0"/>
              </a:rPr>
              <a:t>троса</a:t>
            </a:r>
          </a:p>
        </p:txBody>
      </p:sp>
      <p:pic>
        <p:nvPicPr>
          <p:cNvPr id="11267" name="Picture 3" descr="N:\морские глубины\batiskaf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75" y="500063"/>
            <a:ext cx="4714875" cy="602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0F1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159</Words>
  <Application>Microsoft Office PowerPoint</Application>
  <PresentationFormat>Экран (4:3)</PresentationFormat>
  <Paragraphs>36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WolfishLair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Grey Wolf</dc:creator>
  <cp:lastModifiedBy>Grey Wolf</cp:lastModifiedBy>
  <cp:revision>2</cp:revision>
  <dcterms:created xsi:type="dcterms:W3CDTF">2013-01-10T13:57:21Z</dcterms:created>
  <dcterms:modified xsi:type="dcterms:W3CDTF">2013-04-02T12:54:09Z</dcterms:modified>
</cp:coreProperties>
</file>