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 Black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 Black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 Black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 Black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 Black" pitchFamily="34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 Black" pitchFamily="34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 Black" pitchFamily="34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 Black" pitchFamily="34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 Black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FFCCFF"/>
    <a:srgbClr val="0000FF"/>
    <a:srgbClr val="66FF33"/>
    <a:srgbClr val="66CCFF"/>
    <a:srgbClr val="FF3300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148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charset="0"/>
              </a:defRPr>
            </a:lvl1pPr>
          </a:lstStyle>
          <a:p>
            <a:pPr>
              <a:defRPr/>
            </a:pPr>
            <a:fld id="{C3D39392-462F-459F-BBF4-94341E49F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B36C3-54E2-400F-BCBB-E335390B22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CD215-6648-4380-837B-EF5E35B541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5CF79-866F-408D-9835-B93D443AB0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03D0E-39E9-41E9-A852-0EC8A65917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AD006-E66F-4B2A-8074-2BB6D9BCC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42E392-F897-4C7E-BBC8-9D215162AA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3A29D-0C40-4371-A163-9942D06FD1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97A65-6AE9-43A7-A90D-BCF9D8DF85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2F134-EF90-46F4-BBC5-EE70936F3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67C3D-854B-493C-93C0-AB50C9F44D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D00B9-6E14-469E-A8A7-5059E214AA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5A075-A33E-48E5-AEE2-9F5BE48C02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effectLst/>
                <a:latin typeface="Arial" charset="0"/>
              </a:defRPr>
            </a:lvl1pPr>
          </a:lstStyle>
          <a:p>
            <a:pPr>
              <a:defRPr/>
            </a:pPr>
            <a:fld id="{5B438CF7-89A4-4D74-98C9-B1919165D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/>
          <a:lstStyle/>
          <a:p>
            <a:pPr eaLnBrk="1" hangingPunct="1"/>
            <a:r>
              <a:rPr lang="ru-RU" dirty="0" smtClean="0"/>
              <a:t> </a:t>
            </a:r>
            <a:r>
              <a:rPr lang="ru-RU" b="1" i="1" dirty="0" smtClean="0"/>
              <a:t>Кроссворд «Клавиатура».</a:t>
            </a: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914400" y="1143000"/>
            <a:ext cx="73152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73"/>
              </a:avLst>
            </a:prstTxWarp>
          </a:bodyPr>
          <a:lstStyle/>
          <a:p>
            <a:pPr algn="ctr"/>
            <a:r>
              <a:rPr lang="ru-RU" sz="3600" i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C3D91">
                        <a:alpha val="50000"/>
                      </a:srgbClr>
                    </a:gs>
                    <a:gs pos="12000">
                      <a:srgbClr val="7005D4">
                        <a:alpha val="56000"/>
                      </a:srgbClr>
                    </a:gs>
                    <a:gs pos="30000">
                      <a:srgbClr val="181CC7">
                        <a:alpha val="65000"/>
                      </a:srgbClr>
                    </a:gs>
                    <a:gs pos="60001">
                      <a:srgbClr val="0A128C">
                        <a:alpha val="80001"/>
                      </a:srgbClr>
                    </a:gs>
                    <a:gs pos="100000">
                      <a:srgbClr val="0000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Единицы </a:t>
            </a:r>
            <a:r>
              <a:rPr lang="ru-RU" sz="3600" i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C3D91">
                        <a:alpha val="50000"/>
                      </a:srgbClr>
                    </a:gs>
                    <a:gs pos="12000">
                      <a:srgbClr val="7005D4">
                        <a:alpha val="56000"/>
                      </a:srgbClr>
                    </a:gs>
                    <a:gs pos="30000">
                      <a:srgbClr val="181CC7">
                        <a:alpha val="65000"/>
                      </a:srgbClr>
                    </a:gs>
                    <a:gs pos="60001">
                      <a:srgbClr val="0A128C">
                        <a:alpha val="80001"/>
                      </a:srgbClr>
                    </a:gs>
                    <a:gs pos="100000">
                      <a:srgbClr val="0000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измерения </a:t>
            </a:r>
          </a:p>
          <a:p>
            <a:pPr algn="ctr"/>
            <a:r>
              <a:rPr lang="ru-RU" sz="3600" i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C3D91">
                        <a:alpha val="50000"/>
                      </a:srgbClr>
                    </a:gs>
                    <a:gs pos="12000">
                      <a:srgbClr val="7005D4">
                        <a:alpha val="56000"/>
                      </a:srgbClr>
                    </a:gs>
                    <a:gs pos="30000">
                      <a:srgbClr val="181CC7">
                        <a:alpha val="65000"/>
                      </a:srgbClr>
                    </a:gs>
                    <a:gs pos="60001">
                      <a:srgbClr val="0A128C">
                        <a:alpha val="80001"/>
                      </a:srgbClr>
                    </a:gs>
                    <a:gs pos="100000">
                      <a:srgbClr val="0000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физических величин.</a:t>
            </a:r>
            <a:endParaRPr lang="ru-RU" sz="3600" i="1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8C3D91">
                      <a:alpha val="50000"/>
                    </a:srgbClr>
                  </a:gs>
                  <a:gs pos="12000">
                    <a:srgbClr val="7005D4">
                      <a:alpha val="56000"/>
                    </a:srgbClr>
                  </a:gs>
                  <a:gs pos="30000">
                    <a:srgbClr val="181CC7">
                      <a:alpha val="65000"/>
                    </a:srgbClr>
                  </a:gs>
                  <a:gs pos="60001">
                    <a:srgbClr val="0A128C">
                      <a:alpha val="80001"/>
                    </a:srgbClr>
                  </a:gs>
                  <a:gs pos="100000">
                    <a:srgbClr val="000000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5800" y="228600"/>
          <a:ext cx="5638798" cy="4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</a:tblGrid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85800" y="4419600"/>
            <a:ext cx="75438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клавиатура</a:t>
            </a:r>
          </a:p>
        </p:txBody>
      </p:sp>
      <p:sp>
        <p:nvSpPr>
          <p:cNvPr id="8" name="Рамка 7"/>
          <p:cNvSpPr/>
          <p:nvPr/>
        </p:nvSpPr>
        <p:spPr>
          <a:xfrm>
            <a:off x="685800" y="5181600"/>
            <a:ext cx="685800" cy="609600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13716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20574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27432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34290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48006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4114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5" name="Рамка 14"/>
          <p:cNvSpPr/>
          <p:nvPr/>
        </p:nvSpPr>
        <p:spPr>
          <a:xfrm>
            <a:off x="54864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6" name="Рамка 15"/>
          <p:cNvSpPr/>
          <p:nvPr/>
        </p:nvSpPr>
        <p:spPr>
          <a:xfrm>
            <a:off x="7543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7" name="Рамка 16"/>
          <p:cNvSpPr/>
          <p:nvPr/>
        </p:nvSpPr>
        <p:spPr>
          <a:xfrm>
            <a:off x="61722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68580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766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2766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2766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2766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2766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г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2766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766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276600" y="3429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276600" y="3886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9" name="Рамка 28"/>
          <p:cNvSpPr/>
          <p:nvPr/>
        </p:nvSpPr>
        <p:spPr>
          <a:xfrm>
            <a:off x="685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0" name="Рамка 29"/>
          <p:cNvSpPr/>
          <p:nvPr/>
        </p:nvSpPr>
        <p:spPr>
          <a:xfrm>
            <a:off x="13716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1" name="Рамка 30"/>
          <p:cNvSpPr/>
          <p:nvPr/>
        </p:nvSpPr>
        <p:spPr>
          <a:xfrm>
            <a:off x="34290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2" name="Рамка 31"/>
          <p:cNvSpPr/>
          <p:nvPr/>
        </p:nvSpPr>
        <p:spPr>
          <a:xfrm>
            <a:off x="27432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3" name="Рамка 32"/>
          <p:cNvSpPr/>
          <p:nvPr/>
        </p:nvSpPr>
        <p:spPr>
          <a:xfrm>
            <a:off x="20574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4" name="Рамка 33"/>
          <p:cNvSpPr/>
          <p:nvPr/>
        </p:nvSpPr>
        <p:spPr>
          <a:xfrm>
            <a:off x="4114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5" name="Рамка 34"/>
          <p:cNvSpPr/>
          <p:nvPr/>
        </p:nvSpPr>
        <p:spPr>
          <a:xfrm>
            <a:off x="48006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6" name="Рамка 35"/>
          <p:cNvSpPr/>
          <p:nvPr/>
        </p:nvSpPr>
        <p:spPr>
          <a:xfrm>
            <a:off x="54864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7" name="Рамка 36"/>
          <p:cNvSpPr/>
          <p:nvPr/>
        </p:nvSpPr>
        <p:spPr>
          <a:xfrm>
            <a:off x="61722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8" name="Рамка 37"/>
          <p:cNvSpPr/>
          <p:nvPr/>
        </p:nvSpPr>
        <p:spPr>
          <a:xfrm>
            <a:off x="68580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9" name="Рамка 38"/>
          <p:cNvSpPr/>
          <p:nvPr/>
        </p:nvSpPr>
        <p:spPr>
          <a:xfrm>
            <a:off x="7543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2499" name="TextBox 39"/>
          <p:cNvSpPr txBox="1">
            <a:spLocks noChangeArrowheads="1"/>
          </p:cNvSpPr>
          <p:nvPr/>
        </p:nvSpPr>
        <p:spPr bwMode="auto">
          <a:xfrm>
            <a:off x="762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К</a:t>
            </a:r>
          </a:p>
        </p:txBody>
      </p:sp>
      <p:sp>
        <p:nvSpPr>
          <p:cNvPr id="12500" name="TextBox 40"/>
          <p:cNvSpPr txBox="1">
            <a:spLocks noChangeArrowheads="1"/>
          </p:cNvSpPr>
          <p:nvPr/>
        </p:nvSpPr>
        <p:spPr bwMode="auto">
          <a:xfrm>
            <a:off x="14478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Е</a:t>
            </a:r>
          </a:p>
        </p:txBody>
      </p:sp>
      <p:sp>
        <p:nvSpPr>
          <p:cNvPr id="12501" name="TextBox 41"/>
          <p:cNvSpPr txBox="1">
            <a:spLocks noChangeArrowheads="1"/>
          </p:cNvSpPr>
          <p:nvPr/>
        </p:nvSpPr>
        <p:spPr bwMode="auto">
          <a:xfrm>
            <a:off x="21336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С</a:t>
            </a:r>
          </a:p>
        </p:txBody>
      </p:sp>
      <p:sp>
        <p:nvSpPr>
          <p:cNvPr id="12502" name="TextBox 42"/>
          <p:cNvSpPr txBox="1">
            <a:spLocks noChangeArrowheads="1"/>
          </p:cNvSpPr>
          <p:nvPr/>
        </p:nvSpPr>
        <p:spPr bwMode="auto">
          <a:xfrm>
            <a:off x="28194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У</a:t>
            </a:r>
          </a:p>
        </p:txBody>
      </p:sp>
      <p:sp>
        <p:nvSpPr>
          <p:cNvPr id="12503" name="TextBox 43"/>
          <p:cNvSpPr txBox="1">
            <a:spLocks noChangeArrowheads="1"/>
          </p:cNvSpPr>
          <p:nvPr/>
        </p:nvSpPr>
        <p:spPr bwMode="auto">
          <a:xfrm>
            <a:off x="35052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Л</a:t>
            </a:r>
          </a:p>
        </p:txBody>
      </p:sp>
      <p:sp>
        <p:nvSpPr>
          <p:cNvPr id="12504" name="TextBox 44"/>
          <p:cNvSpPr txBox="1">
            <a:spLocks noChangeArrowheads="1"/>
          </p:cNvSpPr>
          <p:nvPr/>
        </p:nvSpPr>
        <p:spPr bwMode="auto">
          <a:xfrm>
            <a:off x="4191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Ь</a:t>
            </a:r>
          </a:p>
        </p:txBody>
      </p:sp>
      <p:sp>
        <p:nvSpPr>
          <p:cNvPr id="12505" name="TextBox 45"/>
          <p:cNvSpPr txBox="1">
            <a:spLocks noChangeArrowheads="1"/>
          </p:cNvSpPr>
          <p:nvPr/>
        </p:nvSpPr>
        <p:spPr bwMode="auto">
          <a:xfrm>
            <a:off x="48768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В</a:t>
            </a:r>
          </a:p>
        </p:txBody>
      </p:sp>
      <p:sp>
        <p:nvSpPr>
          <p:cNvPr id="12506" name="TextBox 46"/>
          <p:cNvSpPr txBox="1">
            <a:spLocks noChangeArrowheads="1"/>
          </p:cNvSpPr>
          <p:nvPr/>
        </p:nvSpPr>
        <p:spPr bwMode="auto">
          <a:xfrm>
            <a:off x="55626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И</a:t>
            </a:r>
          </a:p>
        </p:txBody>
      </p:sp>
      <p:sp>
        <p:nvSpPr>
          <p:cNvPr id="12507" name="TextBox 47"/>
          <p:cNvSpPr txBox="1">
            <a:spLocks noChangeArrowheads="1"/>
          </p:cNvSpPr>
          <p:nvPr/>
        </p:nvSpPr>
        <p:spPr bwMode="auto">
          <a:xfrm>
            <a:off x="62484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Ю</a:t>
            </a:r>
          </a:p>
        </p:txBody>
      </p:sp>
      <p:sp>
        <p:nvSpPr>
          <p:cNvPr id="12508" name="TextBox 48"/>
          <p:cNvSpPr txBox="1">
            <a:spLocks noChangeArrowheads="1"/>
          </p:cNvSpPr>
          <p:nvPr/>
        </p:nvSpPr>
        <p:spPr bwMode="auto">
          <a:xfrm>
            <a:off x="69342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Т</a:t>
            </a:r>
          </a:p>
        </p:txBody>
      </p:sp>
      <p:sp>
        <p:nvSpPr>
          <p:cNvPr id="12509" name="TextBox 49"/>
          <p:cNvSpPr txBox="1">
            <a:spLocks noChangeArrowheads="1"/>
          </p:cNvSpPr>
          <p:nvPr/>
        </p:nvSpPr>
        <p:spPr bwMode="auto">
          <a:xfrm>
            <a:off x="7620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Г</a:t>
            </a:r>
          </a:p>
        </p:txBody>
      </p:sp>
      <p:sp>
        <p:nvSpPr>
          <p:cNvPr id="12510" name="TextBox 50"/>
          <p:cNvSpPr txBox="1">
            <a:spLocks noChangeArrowheads="1"/>
          </p:cNvSpPr>
          <p:nvPr/>
        </p:nvSpPr>
        <p:spPr bwMode="auto">
          <a:xfrm>
            <a:off x="7620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Ш</a:t>
            </a:r>
          </a:p>
        </p:txBody>
      </p:sp>
      <p:sp>
        <p:nvSpPr>
          <p:cNvPr id="12511" name="TextBox 51"/>
          <p:cNvSpPr txBox="1">
            <a:spLocks noChangeArrowheads="1"/>
          </p:cNvSpPr>
          <p:nvPr/>
        </p:nvSpPr>
        <p:spPr bwMode="auto">
          <a:xfrm>
            <a:off x="69342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Ы</a:t>
            </a:r>
          </a:p>
        </p:txBody>
      </p:sp>
      <p:sp>
        <p:nvSpPr>
          <p:cNvPr id="12512" name="TextBox 53"/>
          <p:cNvSpPr txBox="1">
            <a:spLocks noChangeArrowheads="1"/>
          </p:cNvSpPr>
          <p:nvPr/>
        </p:nvSpPr>
        <p:spPr bwMode="auto">
          <a:xfrm>
            <a:off x="62484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А</a:t>
            </a:r>
          </a:p>
        </p:txBody>
      </p:sp>
      <p:sp>
        <p:nvSpPr>
          <p:cNvPr id="12513" name="TextBox 54"/>
          <p:cNvSpPr txBox="1">
            <a:spLocks noChangeArrowheads="1"/>
          </p:cNvSpPr>
          <p:nvPr/>
        </p:nvSpPr>
        <p:spPr bwMode="auto">
          <a:xfrm>
            <a:off x="55626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Д</a:t>
            </a:r>
          </a:p>
        </p:txBody>
      </p:sp>
      <p:sp>
        <p:nvSpPr>
          <p:cNvPr id="12514" name="TextBox 55"/>
          <p:cNvSpPr txBox="1">
            <a:spLocks noChangeArrowheads="1"/>
          </p:cNvSpPr>
          <p:nvPr/>
        </p:nvSpPr>
        <p:spPr bwMode="auto">
          <a:xfrm>
            <a:off x="48768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Н</a:t>
            </a:r>
          </a:p>
        </p:txBody>
      </p:sp>
      <p:sp>
        <p:nvSpPr>
          <p:cNvPr id="12515" name="TextBox 56"/>
          <p:cNvSpPr txBox="1">
            <a:spLocks noChangeArrowheads="1"/>
          </p:cNvSpPr>
          <p:nvPr/>
        </p:nvSpPr>
        <p:spPr bwMode="auto">
          <a:xfrm>
            <a:off x="4191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П</a:t>
            </a:r>
          </a:p>
        </p:txBody>
      </p:sp>
      <p:sp>
        <p:nvSpPr>
          <p:cNvPr id="12516" name="TextBox 57"/>
          <p:cNvSpPr txBox="1">
            <a:spLocks noChangeArrowheads="1"/>
          </p:cNvSpPr>
          <p:nvPr/>
        </p:nvSpPr>
        <p:spPr bwMode="auto">
          <a:xfrm>
            <a:off x="35052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М</a:t>
            </a:r>
          </a:p>
        </p:txBody>
      </p:sp>
      <p:sp>
        <p:nvSpPr>
          <p:cNvPr id="12517" name="TextBox 58"/>
          <p:cNvSpPr txBox="1">
            <a:spLocks noChangeArrowheads="1"/>
          </p:cNvSpPr>
          <p:nvPr/>
        </p:nvSpPr>
        <p:spPr bwMode="auto">
          <a:xfrm>
            <a:off x="28194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О</a:t>
            </a:r>
          </a:p>
        </p:txBody>
      </p:sp>
      <p:sp>
        <p:nvSpPr>
          <p:cNvPr id="12518" name="TextBox 59"/>
          <p:cNvSpPr txBox="1">
            <a:spLocks noChangeArrowheads="1"/>
          </p:cNvSpPr>
          <p:nvPr/>
        </p:nvSpPr>
        <p:spPr bwMode="auto">
          <a:xfrm>
            <a:off x="21336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Р</a:t>
            </a:r>
          </a:p>
        </p:txBody>
      </p:sp>
      <p:sp>
        <p:nvSpPr>
          <p:cNvPr id="12519" name="TextBox 60"/>
          <p:cNvSpPr txBox="1">
            <a:spLocks noChangeArrowheads="1"/>
          </p:cNvSpPr>
          <p:nvPr/>
        </p:nvSpPr>
        <p:spPr bwMode="auto">
          <a:xfrm>
            <a:off x="14478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Ц</a:t>
            </a:r>
          </a:p>
        </p:txBody>
      </p:sp>
      <p:sp>
        <p:nvSpPr>
          <p:cNvPr id="12520" name="TextBox 61"/>
          <p:cNvSpPr txBox="1">
            <a:spLocks noChangeArrowheads="1"/>
          </p:cNvSpPr>
          <p:nvPr/>
        </p:nvSpPr>
        <p:spPr bwMode="auto">
          <a:xfrm>
            <a:off x="762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Ж</a:t>
            </a:r>
          </a:p>
        </p:txBody>
      </p:sp>
      <p:sp>
        <p:nvSpPr>
          <p:cNvPr id="63" name="Вертикальный свиток 62"/>
          <p:cNvSpPr/>
          <p:nvPr/>
        </p:nvSpPr>
        <p:spPr>
          <a:xfrm>
            <a:off x="6019800" y="228600"/>
            <a:ext cx="2971800" cy="3962400"/>
          </a:xfrm>
          <a:prstGeom prst="vertic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Единица измерения давления?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6400800" y="609600"/>
            <a:ext cx="22098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</a:rPr>
              <a:t>ВОПРОС ?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27432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22098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с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38100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у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43434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48006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53340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27432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в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2098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17526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12192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6858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38100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28194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у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22098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17526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ж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12192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38100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27432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т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22098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ю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17526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12192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38100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87" name="Прямоугольник 86"/>
          <p:cNvSpPr/>
          <p:nvPr/>
        </p:nvSpPr>
        <p:spPr>
          <a:xfrm>
            <a:off x="38100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43434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48006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ц</a:t>
            </a:r>
            <a:endParaRPr lang="ru-RU" sz="2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27432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22098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п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17526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12192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94" name="Прямоугольник 93"/>
          <p:cNvSpPr/>
          <p:nvPr/>
        </p:nvSpPr>
        <p:spPr>
          <a:xfrm>
            <a:off x="2749550" y="29987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п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3816350" y="29987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с</a:t>
            </a:r>
          </a:p>
        </p:txBody>
      </p:sp>
      <p:sp>
        <p:nvSpPr>
          <p:cNvPr id="96" name="Прямоугольник 95"/>
          <p:cNvSpPr/>
          <p:nvPr/>
        </p:nvSpPr>
        <p:spPr>
          <a:xfrm>
            <a:off x="4346575" y="29987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97" name="Прямоугольник 96"/>
          <p:cNvSpPr/>
          <p:nvPr/>
        </p:nvSpPr>
        <p:spPr>
          <a:xfrm>
            <a:off x="4803775" y="29987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5346700" y="29987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99" name="Прямоугольник 98"/>
          <p:cNvSpPr/>
          <p:nvPr/>
        </p:nvSpPr>
        <p:spPr>
          <a:xfrm>
            <a:off x="5876925" y="29987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400800" y="3352800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hlinkClick r:id="rId3" action="ppaction://hlinksldjump"/>
              </a:rPr>
              <a:t>Следующий вопрос</a:t>
            </a:r>
            <a:endParaRPr lang="ru-RU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5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125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1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5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000" fill="hold"/>
                                        <p:tgtEl>
                                          <p:spTgt spid="125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0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4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000" fill="hold"/>
                                        <p:tgtEl>
                                          <p:spTgt spid="124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9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5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2000" fill="hold"/>
                                        <p:tgtEl>
                                          <p:spTgt spid="125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1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5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000" fill="hold"/>
                                        <p:tgtEl>
                                          <p:spTgt spid="125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0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5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000" fill="hold"/>
                                        <p:tgtEl>
                                          <p:spTgt spid="125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04"/>
                  </p:tgtEl>
                </p:cond>
              </p:nextCondLst>
            </p:seq>
          </p:childTnLst>
        </p:cTn>
      </p:par>
    </p:tnLst>
    <p:bldLst>
      <p:bldP spid="12499" grpId="0"/>
      <p:bldP spid="12501" grpId="0"/>
      <p:bldP spid="12503" grpId="0"/>
      <p:bldP spid="12504" grpId="0"/>
      <p:bldP spid="12512" grpId="0"/>
      <p:bldP spid="125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5800" y="228600"/>
          <a:ext cx="5638798" cy="4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</a:tblGrid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85800" y="4419600"/>
            <a:ext cx="75438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клавиатура</a:t>
            </a:r>
          </a:p>
        </p:txBody>
      </p:sp>
      <p:sp>
        <p:nvSpPr>
          <p:cNvPr id="8" name="Рамка 7"/>
          <p:cNvSpPr/>
          <p:nvPr/>
        </p:nvSpPr>
        <p:spPr>
          <a:xfrm>
            <a:off x="685800" y="5181600"/>
            <a:ext cx="685800" cy="609600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13716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20574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27432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34290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48006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4114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5" name="Рамка 14"/>
          <p:cNvSpPr/>
          <p:nvPr/>
        </p:nvSpPr>
        <p:spPr>
          <a:xfrm>
            <a:off x="54864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6" name="Рамка 15"/>
          <p:cNvSpPr/>
          <p:nvPr/>
        </p:nvSpPr>
        <p:spPr>
          <a:xfrm>
            <a:off x="7543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7" name="Рамка 16"/>
          <p:cNvSpPr/>
          <p:nvPr/>
        </p:nvSpPr>
        <p:spPr>
          <a:xfrm>
            <a:off x="61722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68580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766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2766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2766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2766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2766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г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2766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766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276600" y="3429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276600" y="3886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9" name="Рамка 28"/>
          <p:cNvSpPr/>
          <p:nvPr/>
        </p:nvSpPr>
        <p:spPr>
          <a:xfrm>
            <a:off x="685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0" name="Рамка 29"/>
          <p:cNvSpPr/>
          <p:nvPr/>
        </p:nvSpPr>
        <p:spPr>
          <a:xfrm>
            <a:off x="13716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1" name="Рамка 30"/>
          <p:cNvSpPr/>
          <p:nvPr/>
        </p:nvSpPr>
        <p:spPr>
          <a:xfrm>
            <a:off x="34290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2" name="Рамка 31"/>
          <p:cNvSpPr/>
          <p:nvPr/>
        </p:nvSpPr>
        <p:spPr>
          <a:xfrm>
            <a:off x="27432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3" name="Рамка 32"/>
          <p:cNvSpPr/>
          <p:nvPr/>
        </p:nvSpPr>
        <p:spPr>
          <a:xfrm>
            <a:off x="20574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4" name="Рамка 33"/>
          <p:cNvSpPr/>
          <p:nvPr/>
        </p:nvSpPr>
        <p:spPr>
          <a:xfrm>
            <a:off x="4114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5" name="Рамка 34"/>
          <p:cNvSpPr/>
          <p:nvPr/>
        </p:nvSpPr>
        <p:spPr>
          <a:xfrm>
            <a:off x="48006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6" name="Рамка 35"/>
          <p:cNvSpPr/>
          <p:nvPr/>
        </p:nvSpPr>
        <p:spPr>
          <a:xfrm>
            <a:off x="54864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7" name="Рамка 36"/>
          <p:cNvSpPr/>
          <p:nvPr/>
        </p:nvSpPr>
        <p:spPr>
          <a:xfrm>
            <a:off x="61722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8" name="Рамка 37"/>
          <p:cNvSpPr/>
          <p:nvPr/>
        </p:nvSpPr>
        <p:spPr>
          <a:xfrm>
            <a:off x="68580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9" name="Рамка 38"/>
          <p:cNvSpPr/>
          <p:nvPr/>
        </p:nvSpPr>
        <p:spPr>
          <a:xfrm>
            <a:off x="7543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3523" name="TextBox 39"/>
          <p:cNvSpPr txBox="1">
            <a:spLocks noChangeArrowheads="1"/>
          </p:cNvSpPr>
          <p:nvPr/>
        </p:nvSpPr>
        <p:spPr bwMode="auto">
          <a:xfrm>
            <a:off x="762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К</a:t>
            </a:r>
          </a:p>
        </p:txBody>
      </p:sp>
      <p:sp>
        <p:nvSpPr>
          <p:cNvPr id="13524" name="TextBox 40"/>
          <p:cNvSpPr txBox="1">
            <a:spLocks noChangeArrowheads="1"/>
          </p:cNvSpPr>
          <p:nvPr/>
        </p:nvSpPr>
        <p:spPr bwMode="auto">
          <a:xfrm>
            <a:off x="14478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Е</a:t>
            </a:r>
          </a:p>
        </p:txBody>
      </p:sp>
      <p:sp>
        <p:nvSpPr>
          <p:cNvPr id="13525" name="TextBox 41"/>
          <p:cNvSpPr txBox="1">
            <a:spLocks noChangeArrowheads="1"/>
          </p:cNvSpPr>
          <p:nvPr/>
        </p:nvSpPr>
        <p:spPr bwMode="auto">
          <a:xfrm>
            <a:off x="21336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С</a:t>
            </a:r>
          </a:p>
        </p:txBody>
      </p:sp>
      <p:sp>
        <p:nvSpPr>
          <p:cNvPr id="13526" name="TextBox 42"/>
          <p:cNvSpPr txBox="1">
            <a:spLocks noChangeArrowheads="1"/>
          </p:cNvSpPr>
          <p:nvPr/>
        </p:nvSpPr>
        <p:spPr bwMode="auto">
          <a:xfrm>
            <a:off x="28194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У</a:t>
            </a:r>
          </a:p>
        </p:txBody>
      </p:sp>
      <p:sp>
        <p:nvSpPr>
          <p:cNvPr id="13527" name="TextBox 43"/>
          <p:cNvSpPr txBox="1">
            <a:spLocks noChangeArrowheads="1"/>
          </p:cNvSpPr>
          <p:nvPr/>
        </p:nvSpPr>
        <p:spPr bwMode="auto">
          <a:xfrm>
            <a:off x="35052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Л</a:t>
            </a:r>
          </a:p>
        </p:txBody>
      </p:sp>
      <p:sp>
        <p:nvSpPr>
          <p:cNvPr id="13528" name="TextBox 44"/>
          <p:cNvSpPr txBox="1">
            <a:spLocks noChangeArrowheads="1"/>
          </p:cNvSpPr>
          <p:nvPr/>
        </p:nvSpPr>
        <p:spPr bwMode="auto">
          <a:xfrm>
            <a:off x="4191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Ь</a:t>
            </a:r>
          </a:p>
        </p:txBody>
      </p:sp>
      <p:sp>
        <p:nvSpPr>
          <p:cNvPr id="13529" name="TextBox 45"/>
          <p:cNvSpPr txBox="1">
            <a:spLocks noChangeArrowheads="1"/>
          </p:cNvSpPr>
          <p:nvPr/>
        </p:nvSpPr>
        <p:spPr bwMode="auto">
          <a:xfrm>
            <a:off x="48768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В</a:t>
            </a:r>
          </a:p>
        </p:txBody>
      </p:sp>
      <p:sp>
        <p:nvSpPr>
          <p:cNvPr id="13530" name="TextBox 46"/>
          <p:cNvSpPr txBox="1">
            <a:spLocks noChangeArrowheads="1"/>
          </p:cNvSpPr>
          <p:nvPr/>
        </p:nvSpPr>
        <p:spPr bwMode="auto">
          <a:xfrm>
            <a:off x="55626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И</a:t>
            </a:r>
          </a:p>
        </p:txBody>
      </p:sp>
      <p:sp>
        <p:nvSpPr>
          <p:cNvPr id="13531" name="TextBox 47"/>
          <p:cNvSpPr txBox="1">
            <a:spLocks noChangeArrowheads="1"/>
          </p:cNvSpPr>
          <p:nvPr/>
        </p:nvSpPr>
        <p:spPr bwMode="auto">
          <a:xfrm>
            <a:off x="62484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Ю</a:t>
            </a:r>
          </a:p>
        </p:txBody>
      </p:sp>
      <p:sp>
        <p:nvSpPr>
          <p:cNvPr id="13532" name="TextBox 48"/>
          <p:cNvSpPr txBox="1">
            <a:spLocks noChangeArrowheads="1"/>
          </p:cNvSpPr>
          <p:nvPr/>
        </p:nvSpPr>
        <p:spPr bwMode="auto">
          <a:xfrm>
            <a:off x="69342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Т</a:t>
            </a:r>
          </a:p>
        </p:txBody>
      </p:sp>
      <p:sp>
        <p:nvSpPr>
          <p:cNvPr id="13533" name="TextBox 49"/>
          <p:cNvSpPr txBox="1">
            <a:spLocks noChangeArrowheads="1"/>
          </p:cNvSpPr>
          <p:nvPr/>
        </p:nvSpPr>
        <p:spPr bwMode="auto">
          <a:xfrm>
            <a:off x="7620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Г</a:t>
            </a:r>
          </a:p>
        </p:txBody>
      </p:sp>
      <p:sp>
        <p:nvSpPr>
          <p:cNvPr id="13534" name="TextBox 50"/>
          <p:cNvSpPr txBox="1">
            <a:spLocks noChangeArrowheads="1"/>
          </p:cNvSpPr>
          <p:nvPr/>
        </p:nvSpPr>
        <p:spPr bwMode="auto">
          <a:xfrm>
            <a:off x="7620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Ш</a:t>
            </a:r>
          </a:p>
        </p:txBody>
      </p:sp>
      <p:sp>
        <p:nvSpPr>
          <p:cNvPr id="13535" name="TextBox 51"/>
          <p:cNvSpPr txBox="1">
            <a:spLocks noChangeArrowheads="1"/>
          </p:cNvSpPr>
          <p:nvPr/>
        </p:nvSpPr>
        <p:spPr bwMode="auto">
          <a:xfrm>
            <a:off x="69342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Ы</a:t>
            </a:r>
          </a:p>
        </p:txBody>
      </p:sp>
      <p:sp>
        <p:nvSpPr>
          <p:cNvPr id="13536" name="TextBox 53"/>
          <p:cNvSpPr txBox="1">
            <a:spLocks noChangeArrowheads="1"/>
          </p:cNvSpPr>
          <p:nvPr/>
        </p:nvSpPr>
        <p:spPr bwMode="auto">
          <a:xfrm>
            <a:off x="62484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А</a:t>
            </a:r>
          </a:p>
        </p:txBody>
      </p:sp>
      <p:sp>
        <p:nvSpPr>
          <p:cNvPr id="13537" name="TextBox 54"/>
          <p:cNvSpPr txBox="1">
            <a:spLocks noChangeArrowheads="1"/>
          </p:cNvSpPr>
          <p:nvPr/>
        </p:nvSpPr>
        <p:spPr bwMode="auto">
          <a:xfrm>
            <a:off x="55626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Д</a:t>
            </a:r>
          </a:p>
        </p:txBody>
      </p:sp>
      <p:sp>
        <p:nvSpPr>
          <p:cNvPr id="13538" name="TextBox 55"/>
          <p:cNvSpPr txBox="1">
            <a:spLocks noChangeArrowheads="1"/>
          </p:cNvSpPr>
          <p:nvPr/>
        </p:nvSpPr>
        <p:spPr bwMode="auto">
          <a:xfrm>
            <a:off x="48768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Н</a:t>
            </a:r>
          </a:p>
        </p:txBody>
      </p:sp>
      <p:sp>
        <p:nvSpPr>
          <p:cNvPr id="13539" name="TextBox 56"/>
          <p:cNvSpPr txBox="1">
            <a:spLocks noChangeArrowheads="1"/>
          </p:cNvSpPr>
          <p:nvPr/>
        </p:nvSpPr>
        <p:spPr bwMode="auto">
          <a:xfrm>
            <a:off x="4191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П</a:t>
            </a:r>
          </a:p>
        </p:txBody>
      </p:sp>
      <p:sp>
        <p:nvSpPr>
          <p:cNvPr id="13540" name="TextBox 57"/>
          <p:cNvSpPr txBox="1">
            <a:spLocks noChangeArrowheads="1"/>
          </p:cNvSpPr>
          <p:nvPr/>
        </p:nvSpPr>
        <p:spPr bwMode="auto">
          <a:xfrm>
            <a:off x="35052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М</a:t>
            </a:r>
          </a:p>
        </p:txBody>
      </p:sp>
      <p:sp>
        <p:nvSpPr>
          <p:cNvPr id="13541" name="TextBox 58"/>
          <p:cNvSpPr txBox="1">
            <a:spLocks noChangeArrowheads="1"/>
          </p:cNvSpPr>
          <p:nvPr/>
        </p:nvSpPr>
        <p:spPr bwMode="auto">
          <a:xfrm>
            <a:off x="28194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О</a:t>
            </a:r>
          </a:p>
        </p:txBody>
      </p:sp>
      <p:sp>
        <p:nvSpPr>
          <p:cNvPr id="13542" name="TextBox 59"/>
          <p:cNvSpPr txBox="1">
            <a:spLocks noChangeArrowheads="1"/>
          </p:cNvSpPr>
          <p:nvPr/>
        </p:nvSpPr>
        <p:spPr bwMode="auto">
          <a:xfrm>
            <a:off x="21336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Р</a:t>
            </a:r>
          </a:p>
        </p:txBody>
      </p:sp>
      <p:sp>
        <p:nvSpPr>
          <p:cNvPr id="13543" name="TextBox 60"/>
          <p:cNvSpPr txBox="1">
            <a:spLocks noChangeArrowheads="1"/>
          </p:cNvSpPr>
          <p:nvPr/>
        </p:nvSpPr>
        <p:spPr bwMode="auto">
          <a:xfrm>
            <a:off x="14478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Ц</a:t>
            </a:r>
          </a:p>
        </p:txBody>
      </p:sp>
      <p:sp>
        <p:nvSpPr>
          <p:cNvPr id="13544" name="TextBox 61"/>
          <p:cNvSpPr txBox="1">
            <a:spLocks noChangeArrowheads="1"/>
          </p:cNvSpPr>
          <p:nvPr/>
        </p:nvSpPr>
        <p:spPr bwMode="auto">
          <a:xfrm>
            <a:off x="762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Ж</a:t>
            </a:r>
          </a:p>
        </p:txBody>
      </p:sp>
      <p:sp>
        <p:nvSpPr>
          <p:cNvPr id="63" name="Вертикальный свиток 62"/>
          <p:cNvSpPr/>
          <p:nvPr/>
        </p:nvSpPr>
        <p:spPr>
          <a:xfrm>
            <a:off x="6019800" y="228600"/>
            <a:ext cx="2971800" cy="3962400"/>
          </a:xfrm>
          <a:prstGeom prst="vertic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Единица длины?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6400800" y="609600"/>
            <a:ext cx="22098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</a:rPr>
              <a:t>ВОПРОС ?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27432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22098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с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38100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у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43434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48006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53340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27432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в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2098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17526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12192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6858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38100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28194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у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22098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17526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ж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12192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38100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27432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т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22098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ю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17526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12192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38100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87" name="Прямоугольник 86"/>
          <p:cNvSpPr/>
          <p:nvPr/>
        </p:nvSpPr>
        <p:spPr>
          <a:xfrm>
            <a:off x="38100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43434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48006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ц</a:t>
            </a:r>
            <a:endParaRPr lang="ru-RU" sz="2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27432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22098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п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17526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12192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94" name="Прямоугольник 93"/>
          <p:cNvSpPr/>
          <p:nvPr/>
        </p:nvSpPr>
        <p:spPr>
          <a:xfrm>
            <a:off x="27432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п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38100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с</a:t>
            </a:r>
          </a:p>
        </p:txBody>
      </p:sp>
      <p:sp>
        <p:nvSpPr>
          <p:cNvPr id="96" name="Прямоугольник 95"/>
          <p:cNvSpPr/>
          <p:nvPr/>
        </p:nvSpPr>
        <p:spPr>
          <a:xfrm>
            <a:off x="43434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97" name="Прямоугольник 96"/>
          <p:cNvSpPr/>
          <p:nvPr/>
        </p:nvSpPr>
        <p:spPr>
          <a:xfrm>
            <a:off x="48006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53340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99" name="Прямоугольник 98"/>
          <p:cNvSpPr/>
          <p:nvPr/>
        </p:nvSpPr>
        <p:spPr>
          <a:xfrm>
            <a:off x="58674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100" name="Прямоугольник 99"/>
          <p:cNvSpPr/>
          <p:nvPr/>
        </p:nvSpPr>
        <p:spPr>
          <a:xfrm>
            <a:off x="3816350" y="34559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101" name="Прямоугольник 100"/>
          <p:cNvSpPr/>
          <p:nvPr/>
        </p:nvSpPr>
        <p:spPr>
          <a:xfrm>
            <a:off x="4346575" y="34559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т</a:t>
            </a:r>
          </a:p>
        </p:txBody>
      </p:sp>
      <p:sp>
        <p:nvSpPr>
          <p:cNvPr id="102" name="Прямоугольник 101"/>
          <p:cNvSpPr/>
          <p:nvPr/>
        </p:nvSpPr>
        <p:spPr>
          <a:xfrm>
            <a:off x="4810125" y="34559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400800" y="3429000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hlinkClick r:id="rId3" action="ppaction://hlinksldjump"/>
              </a:rPr>
              <a:t>Следующий вопрос</a:t>
            </a:r>
            <a:endParaRPr lang="ru-RU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5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135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2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5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000" fill="hold"/>
                                        <p:tgtEl>
                                          <p:spTgt spid="135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3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5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000" fill="hold"/>
                                        <p:tgtEl>
                                          <p:spTgt spid="135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42"/>
                  </p:tgtEl>
                </p:cond>
              </p:nextCondLst>
            </p:seq>
          </p:childTnLst>
        </p:cTn>
      </p:par>
    </p:tnLst>
    <p:bldLst>
      <p:bldP spid="13524" grpId="0"/>
      <p:bldP spid="13532" grpId="0"/>
      <p:bldP spid="135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5800" y="228600"/>
          <a:ext cx="5638798" cy="4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</a:tblGrid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85800" y="4419600"/>
            <a:ext cx="75438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клавиатура</a:t>
            </a:r>
          </a:p>
        </p:txBody>
      </p:sp>
      <p:sp>
        <p:nvSpPr>
          <p:cNvPr id="8" name="Рамка 7"/>
          <p:cNvSpPr/>
          <p:nvPr/>
        </p:nvSpPr>
        <p:spPr>
          <a:xfrm>
            <a:off x="685800" y="5181600"/>
            <a:ext cx="685800" cy="609600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13716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20574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27432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34290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48006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4114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5" name="Рамка 14"/>
          <p:cNvSpPr/>
          <p:nvPr/>
        </p:nvSpPr>
        <p:spPr>
          <a:xfrm>
            <a:off x="54864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6" name="Рамка 15"/>
          <p:cNvSpPr/>
          <p:nvPr/>
        </p:nvSpPr>
        <p:spPr>
          <a:xfrm>
            <a:off x="7543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7" name="Рамка 16"/>
          <p:cNvSpPr/>
          <p:nvPr/>
        </p:nvSpPr>
        <p:spPr>
          <a:xfrm>
            <a:off x="61722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68580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766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2766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2766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2766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2766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г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2766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766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276600" y="3429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276600" y="3886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9" name="Рамка 28"/>
          <p:cNvSpPr/>
          <p:nvPr/>
        </p:nvSpPr>
        <p:spPr>
          <a:xfrm>
            <a:off x="685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0" name="Рамка 29"/>
          <p:cNvSpPr/>
          <p:nvPr/>
        </p:nvSpPr>
        <p:spPr>
          <a:xfrm>
            <a:off x="13716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1" name="Рамка 30"/>
          <p:cNvSpPr/>
          <p:nvPr/>
        </p:nvSpPr>
        <p:spPr>
          <a:xfrm>
            <a:off x="34290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2" name="Рамка 31"/>
          <p:cNvSpPr/>
          <p:nvPr/>
        </p:nvSpPr>
        <p:spPr>
          <a:xfrm>
            <a:off x="27432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3" name="Рамка 32"/>
          <p:cNvSpPr/>
          <p:nvPr/>
        </p:nvSpPr>
        <p:spPr>
          <a:xfrm>
            <a:off x="20574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4" name="Рамка 33"/>
          <p:cNvSpPr/>
          <p:nvPr/>
        </p:nvSpPr>
        <p:spPr>
          <a:xfrm>
            <a:off x="4114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5" name="Рамка 34"/>
          <p:cNvSpPr/>
          <p:nvPr/>
        </p:nvSpPr>
        <p:spPr>
          <a:xfrm>
            <a:off x="48006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6" name="Рамка 35"/>
          <p:cNvSpPr/>
          <p:nvPr/>
        </p:nvSpPr>
        <p:spPr>
          <a:xfrm>
            <a:off x="54864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7" name="Рамка 36"/>
          <p:cNvSpPr/>
          <p:nvPr/>
        </p:nvSpPr>
        <p:spPr>
          <a:xfrm>
            <a:off x="61722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8" name="Рамка 37"/>
          <p:cNvSpPr/>
          <p:nvPr/>
        </p:nvSpPr>
        <p:spPr>
          <a:xfrm>
            <a:off x="68580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9" name="Рамка 38"/>
          <p:cNvSpPr/>
          <p:nvPr/>
        </p:nvSpPr>
        <p:spPr>
          <a:xfrm>
            <a:off x="7543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4547" name="TextBox 39"/>
          <p:cNvSpPr txBox="1">
            <a:spLocks noChangeArrowheads="1"/>
          </p:cNvSpPr>
          <p:nvPr/>
        </p:nvSpPr>
        <p:spPr bwMode="auto">
          <a:xfrm>
            <a:off x="762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К</a:t>
            </a:r>
          </a:p>
        </p:txBody>
      </p:sp>
      <p:sp>
        <p:nvSpPr>
          <p:cNvPr id="14548" name="TextBox 40"/>
          <p:cNvSpPr txBox="1">
            <a:spLocks noChangeArrowheads="1"/>
          </p:cNvSpPr>
          <p:nvPr/>
        </p:nvSpPr>
        <p:spPr bwMode="auto">
          <a:xfrm>
            <a:off x="14478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Е</a:t>
            </a:r>
          </a:p>
        </p:txBody>
      </p:sp>
      <p:sp>
        <p:nvSpPr>
          <p:cNvPr id="14549" name="TextBox 41"/>
          <p:cNvSpPr txBox="1">
            <a:spLocks noChangeArrowheads="1"/>
          </p:cNvSpPr>
          <p:nvPr/>
        </p:nvSpPr>
        <p:spPr bwMode="auto">
          <a:xfrm>
            <a:off x="21336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С</a:t>
            </a:r>
          </a:p>
        </p:txBody>
      </p:sp>
      <p:sp>
        <p:nvSpPr>
          <p:cNvPr id="14550" name="TextBox 42"/>
          <p:cNvSpPr txBox="1">
            <a:spLocks noChangeArrowheads="1"/>
          </p:cNvSpPr>
          <p:nvPr/>
        </p:nvSpPr>
        <p:spPr bwMode="auto">
          <a:xfrm>
            <a:off x="28194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У</a:t>
            </a:r>
          </a:p>
        </p:txBody>
      </p:sp>
      <p:sp>
        <p:nvSpPr>
          <p:cNvPr id="14551" name="TextBox 43"/>
          <p:cNvSpPr txBox="1">
            <a:spLocks noChangeArrowheads="1"/>
          </p:cNvSpPr>
          <p:nvPr/>
        </p:nvSpPr>
        <p:spPr bwMode="auto">
          <a:xfrm>
            <a:off x="35052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Л</a:t>
            </a:r>
          </a:p>
        </p:txBody>
      </p:sp>
      <p:sp>
        <p:nvSpPr>
          <p:cNvPr id="14552" name="TextBox 44"/>
          <p:cNvSpPr txBox="1">
            <a:spLocks noChangeArrowheads="1"/>
          </p:cNvSpPr>
          <p:nvPr/>
        </p:nvSpPr>
        <p:spPr bwMode="auto">
          <a:xfrm>
            <a:off x="4191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Ь</a:t>
            </a:r>
          </a:p>
        </p:txBody>
      </p:sp>
      <p:sp>
        <p:nvSpPr>
          <p:cNvPr id="14553" name="TextBox 45"/>
          <p:cNvSpPr txBox="1">
            <a:spLocks noChangeArrowheads="1"/>
          </p:cNvSpPr>
          <p:nvPr/>
        </p:nvSpPr>
        <p:spPr bwMode="auto">
          <a:xfrm>
            <a:off x="48768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В</a:t>
            </a:r>
          </a:p>
        </p:txBody>
      </p:sp>
      <p:sp>
        <p:nvSpPr>
          <p:cNvPr id="14554" name="TextBox 46"/>
          <p:cNvSpPr txBox="1">
            <a:spLocks noChangeArrowheads="1"/>
          </p:cNvSpPr>
          <p:nvPr/>
        </p:nvSpPr>
        <p:spPr bwMode="auto">
          <a:xfrm>
            <a:off x="55626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И</a:t>
            </a:r>
          </a:p>
        </p:txBody>
      </p:sp>
      <p:sp>
        <p:nvSpPr>
          <p:cNvPr id="14555" name="TextBox 47"/>
          <p:cNvSpPr txBox="1">
            <a:spLocks noChangeArrowheads="1"/>
          </p:cNvSpPr>
          <p:nvPr/>
        </p:nvSpPr>
        <p:spPr bwMode="auto">
          <a:xfrm>
            <a:off x="62484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Ю</a:t>
            </a:r>
          </a:p>
        </p:txBody>
      </p:sp>
      <p:sp>
        <p:nvSpPr>
          <p:cNvPr id="14556" name="TextBox 48"/>
          <p:cNvSpPr txBox="1">
            <a:spLocks noChangeArrowheads="1"/>
          </p:cNvSpPr>
          <p:nvPr/>
        </p:nvSpPr>
        <p:spPr bwMode="auto">
          <a:xfrm>
            <a:off x="69342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Т</a:t>
            </a:r>
          </a:p>
        </p:txBody>
      </p:sp>
      <p:sp>
        <p:nvSpPr>
          <p:cNvPr id="14557" name="TextBox 49"/>
          <p:cNvSpPr txBox="1">
            <a:spLocks noChangeArrowheads="1"/>
          </p:cNvSpPr>
          <p:nvPr/>
        </p:nvSpPr>
        <p:spPr bwMode="auto">
          <a:xfrm>
            <a:off x="7620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Г</a:t>
            </a:r>
          </a:p>
        </p:txBody>
      </p:sp>
      <p:sp>
        <p:nvSpPr>
          <p:cNvPr id="14558" name="TextBox 50"/>
          <p:cNvSpPr txBox="1">
            <a:spLocks noChangeArrowheads="1"/>
          </p:cNvSpPr>
          <p:nvPr/>
        </p:nvSpPr>
        <p:spPr bwMode="auto">
          <a:xfrm>
            <a:off x="7620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Ш</a:t>
            </a:r>
          </a:p>
        </p:txBody>
      </p:sp>
      <p:sp>
        <p:nvSpPr>
          <p:cNvPr id="14559" name="TextBox 51"/>
          <p:cNvSpPr txBox="1">
            <a:spLocks noChangeArrowheads="1"/>
          </p:cNvSpPr>
          <p:nvPr/>
        </p:nvSpPr>
        <p:spPr bwMode="auto">
          <a:xfrm>
            <a:off x="69342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Ы</a:t>
            </a:r>
          </a:p>
        </p:txBody>
      </p:sp>
      <p:sp>
        <p:nvSpPr>
          <p:cNvPr id="14560" name="TextBox 53"/>
          <p:cNvSpPr txBox="1">
            <a:spLocks noChangeArrowheads="1"/>
          </p:cNvSpPr>
          <p:nvPr/>
        </p:nvSpPr>
        <p:spPr bwMode="auto">
          <a:xfrm>
            <a:off x="62484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А</a:t>
            </a:r>
          </a:p>
        </p:txBody>
      </p:sp>
      <p:sp>
        <p:nvSpPr>
          <p:cNvPr id="14561" name="TextBox 54"/>
          <p:cNvSpPr txBox="1">
            <a:spLocks noChangeArrowheads="1"/>
          </p:cNvSpPr>
          <p:nvPr/>
        </p:nvSpPr>
        <p:spPr bwMode="auto">
          <a:xfrm>
            <a:off x="55626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Д</a:t>
            </a:r>
          </a:p>
        </p:txBody>
      </p:sp>
      <p:sp>
        <p:nvSpPr>
          <p:cNvPr id="14562" name="TextBox 55"/>
          <p:cNvSpPr txBox="1">
            <a:spLocks noChangeArrowheads="1"/>
          </p:cNvSpPr>
          <p:nvPr/>
        </p:nvSpPr>
        <p:spPr bwMode="auto">
          <a:xfrm>
            <a:off x="48768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Н</a:t>
            </a:r>
          </a:p>
        </p:txBody>
      </p:sp>
      <p:sp>
        <p:nvSpPr>
          <p:cNvPr id="14563" name="TextBox 56"/>
          <p:cNvSpPr txBox="1">
            <a:spLocks noChangeArrowheads="1"/>
          </p:cNvSpPr>
          <p:nvPr/>
        </p:nvSpPr>
        <p:spPr bwMode="auto">
          <a:xfrm>
            <a:off x="4191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П</a:t>
            </a:r>
          </a:p>
        </p:txBody>
      </p:sp>
      <p:sp>
        <p:nvSpPr>
          <p:cNvPr id="14564" name="TextBox 57"/>
          <p:cNvSpPr txBox="1">
            <a:spLocks noChangeArrowheads="1"/>
          </p:cNvSpPr>
          <p:nvPr/>
        </p:nvSpPr>
        <p:spPr bwMode="auto">
          <a:xfrm>
            <a:off x="35052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М</a:t>
            </a:r>
          </a:p>
        </p:txBody>
      </p:sp>
      <p:sp>
        <p:nvSpPr>
          <p:cNvPr id="14565" name="TextBox 58"/>
          <p:cNvSpPr txBox="1">
            <a:spLocks noChangeArrowheads="1"/>
          </p:cNvSpPr>
          <p:nvPr/>
        </p:nvSpPr>
        <p:spPr bwMode="auto">
          <a:xfrm>
            <a:off x="28194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О</a:t>
            </a:r>
          </a:p>
        </p:txBody>
      </p:sp>
      <p:sp>
        <p:nvSpPr>
          <p:cNvPr id="14566" name="TextBox 59"/>
          <p:cNvSpPr txBox="1">
            <a:spLocks noChangeArrowheads="1"/>
          </p:cNvSpPr>
          <p:nvPr/>
        </p:nvSpPr>
        <p:spPr bwMode="auto">
          <a:xfrm>
            <a:off x="21336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Р</a:t>
            </a:r>
          </a:p>
        </p:txBody>
      </p:sp>
      <p:sp>
        <p:nvSpPr>
          <p:cNvPr id="14567" name="TextBox 60"/>
          <p:cNvSpPr txBox="1">
            <a:spLocks noChangeArrowheads="1"/>
          </p:cNvSpPr>
          <p:nvPr/>
        </p:nvSpPr>
        <p:spPr bwMode="auto">
          <a:xfrm>
            <a:off x="14478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Ц</a:t>
            </a:r>
          </a:p>
        </p:txBody>
      </p:sp>
      <p:sp>
        <p:nvSpPr>
          <p:cNvPr id="14568" name="TextBox 61"/>
          <p:cNvSpPr txBox="1">
            <a:spLocks noChangeArrowheads="1"/>
          </p:cNvSpPr>
          <p:nvPr/>
        </p:nvSpPr>
        <p:spPr bwMode="auto">
          <a:xfrm>
            <a:off x="762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Ж</a:t>
            </a:r>
          </a:p>
        </p:txBody>
      </p:sp>
      <p:sp>
        <p:nvSpPr>
          <p:cNvPr id="63" name="Вертикальный свиток 62"/>
          <p:cNvSpPr/>
          <p:nvPr/>
        </p:nvSpPr>
        <p:spPr>
          <a:xfrm>
            <a:off x="6019800" y="228600"/>
            <a:ext cx="2971800" cy="3962400"/>
          </a:xfrm>
          <a:prstGeom prst="vertic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Единица температуры?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6400800" y="609600"/>
            <a:ext cx="22098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</a:rPr>
              <a:t>ВОПРОС ?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27432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22098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с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38100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у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43434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48006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53340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27432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в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2098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17526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12192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6858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38100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28194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у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22098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17526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ж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12192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38100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27432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т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22098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ю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17526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12192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38100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87" name="Прямоугольник 86"/>
          <p:cNvSpPr/>
          <p:nvPr/>
        </p:nvSpPr>
        <p:spPr>
          <a:xfrm>
            <a:off x="38100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43434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48006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ц</a:t>
            </a:r>
            <a:endParaRPr lang="ru-RU" sz="2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27432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22098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п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17526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12192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94" name="Прямоугольник 93"/>
          <p:cNvSpPr/>
          <p:nvPr/>
        </p:nvSpPr>
        <p:spPr>
          <a:xfrm>
            <a:off x="27432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п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38100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с</a:t>
            </a:r>
          </a:p>
        </p:txBody>
      </p:sp>
      <p:sp>
        <p:nvSpPr>
          <p:cNvPr id="96" name="Прямоугольник 95"/>
          <p:cNvSpPr/>
          <p:nvPr/>
        </p:nvSpPr>
        <p:spPr>
          <a:xfrm>
            <a:off x="43434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97" name="Прямоугольник 96"/>
          <p:cNvSpPr/>
          <p:nvPr/>
        </p:nvSpPr>
        <p:spPr>
          <a:xfrm>
            <a:off x="48006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53340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99" name="Прямоугольник 98"/>
          <p:cNvSpPr/>
          <p:nvPr/>
        </p:nvSpPr>
        <p:spPr>
          <a:xfrm>
            <a:off x="58674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100" name="Прямоугольник 99"/>
          <p:cNvSpPr/>
          <p:nvPr/>
        </p:nvSpPr>
        <p:spPr>
          <a:xfrm>
            <a:off x="3810000" y="3429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101" name="Прямоугольник 100"/>
          <p:cNvSpPr/>
          <p:nvPr/>
        </p:nvSpPr>
        <p:spPr>
          <a:xfrm>
            <a:off x="4343400" y="3429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т</a:t>
            </a:r>
          </a:p>
        </p:txBody>
      </p:sp>
      <p:sp>
        <p:nvSpPr>
          <p:cNvPr id="102" name="Прямоугольник 101"/>
          <p:cNvSpPr/>
          <p:nvPr/>
        </p:nvSpPr>
        <p:spPr>
          <a:xfrm>
            <a:off x="4800600" y="3429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</a:t>
            </a:r>
          </a:p>
        </p:txBody>
      </p:sp>
      <p:sp>
        <p:nvSpPr>
          <p:cNvPr id="103" name="Прямоугольник 102"/>
          <p:cNvSpPr/>
          <p:nvPr/>
        </p:nvSpPr>
        <p:spPr>
          <a:xfrm>
            <a:off x="2743200" y="3886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104" name="Прямоугольник 103"/>
          <p:cNvSpPr/>
          <p:nvPr/>
        </p:nvSpPr>
        <p:spPr>
          <a:xfrm>
            <a:off x="3810000" y="3886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6400800" y="3429000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hlinkClick r:id="rId3" action="ppaction://hlinksldjump"/>
              </a:rPr>
              <a:t>Дальше</a:t>
            </a:r>
            <a:endParaRPr lang="ru-RU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5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145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6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5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000" fill="hold"/>
                                        <p:tgtEl>
                                          <p:spTgt spid="145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64"/>
                  </p:tgtEl>
                </p:cond>
              </p:nextCondLst>
            </p:seq>
          </p:childTnLst>
        </p:cTn>
      </p:par>
    </p:tnLst>
    <p:bldLst>
      <p:bldP spid="14564" grpId="0"/>
      <p:bldP spid="145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5800" y="228600"/>
          <a:ext cx="5638798" cy="4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</a:tblGrid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32766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2766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2766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2766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2766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г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2766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766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276600" y="3429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276600" y="3886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27432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22098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с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38100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у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43434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48006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53340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27432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в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2098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17526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12192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6858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38100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28194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у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22098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17526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ж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12192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38100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27432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т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22098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ю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17526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12192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38100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87" name="Прямоугольник 86"/>
          <p:cNvSpPr/>
          <p:nvPr/>
        </p:nvSpPr>
        <p:spPr>
          <a:xfrm>
            <a:off x="38100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43434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48006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ц</a:t>
            </a:r>
            <a:endParaRPr lang="ru-RU" sz="2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27432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22098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п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17526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12192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94" name="Прямоугольник 93"/>
          <p:cNvSpPr/>
          <p:nvPr/>
        </p:nvSpPr>
        <p:spPr>
          <a:xfrm>
            <a:off x="27432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п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38100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с</a:t>
            </a:r>
          </a:p>
        </p:txBody>
      </p:sp>
      <p:sp>
        <p:nvSpPr>
          <p:cNvPr id="96" name="Прямоугольник 95"/>
          <p:cNvSpPr/>
          <p:nvPr/>
        </p:nvSpPr>
        <p:spPr>
          <a:xfrm>
            <a:off x="43434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97" name="Прямоугольник 96"/>
          <p:cNvSpPr/>
          <p:nvPr/>
        </p:nvSpPr>
        <p:spPr>
          <a:xfrm>
            <a:off x="48006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53340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99" name="Прямоугольник 98"/>
          <p:cNvSpPr/>
          <p:nvPr/>
        </p:nvSpPr>
        <p:spPr>
          <a:xfrm>
            <a:off x="58674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100" name="Прямоугольник 99"/>
          <p:cNvSpPr/>
          <p:nvPr/>
        </p:nvSpPr>
        <p:spPr>
          <a:xfrm>
            <a:off x="3810000" y="3429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101" name="Прямоугольник 100"/>
          <p:cNvSpPr/>
          <p:nvPr/>
        </p:nvSpPr>
        <p:spPr>
          <a:xfrm>
            <a:off x="4343400" y="3429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т</a:t>
            </a:r>
          </a:p>
        </p:txBody>
      </p:sp>
      <p:sp>
        <p:nvSpPr>
          <p:cNvPr id="102" name="Прямоугольник 101"/>
          <p:cNvSpPr/>
          <p:nvPr/>
        </p:nvSpPr>
        <p:spPr>
          <a:xfrm>
            <a:off x="4800600" y="3429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</a:t>
            </a:r>
          </a:p>
        </p:txBody>
      </p:sp>
      <p:sp>
        <p:nvSpPr>
          <p:cNvPr id="103" name="Прямоугольник 102"/>
          <p:cNvSpPr/>
          <p:nvPr/>
        </p:nvSpPr>
        <p:spPr>
          <a:xfrm>
            <a:off x="2743200" y="3886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104" name="Прямоугольник 103"/>
          <p:cNvSpPr/>
          <p:nvPr/>
        </p:nvSpPr>
        <p:spPr>
          <a:xfrm>
            <a:off x="3810000" y="3886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30998" name="Text Box 278"/>
          <p:cNvSpPr txBox="1">
            <a:spLocks noChangeArrowheads="1"/>
          </p:cNvSpPr>
          <p:nvPr/>
        </p:nvSpPr>
        <p:spPr bwMode="auto">
          <a:xfrm>
            <a:off x="0" y="4572000"/>
            <a:ext cx="8915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i="1" dirty="0">
                <a:solidFill>
                  <a:srgbClr val="FF3300"/>
                </a:solidFill>
                <a:effectLst/>
                <a:latin typeface="Arial" charset="0"/>
              </a:rPr>
              <a:t>Мы разгадали кроссворд по теме</a:t>
            </a:r>
            <a:r>
              <a:rPr lang="en-US" sz="3200" i="1" dirty="0">
                <a:solidFill>
                  <a:srgbClr val="FF3300"/>
                </a:solidFill>
                <a:effectLst/>
                <a:latin typeface="Arial" charset="0"/>
              </a:rPr>
              <a:t>: </a:t>
            </a:r>
            <a:r>
              <a:rPr lang="ru-RU" sz="3200" i="1" dirty="0">
                <a:solidFill>
                  <a:srgbClr val="FF3300"/>
                </a:solidFill>
                <a:effectLst/>
                <a:latin typeface="Arial" charset="0"/>
              </a:rPr>
              <a:t>«Измерение физических величин».</a:t>
            </a:r>
            <a:r>
              <a:rPr lang="ru-RU" sz="2800" b="0" dirty="0">
                <a:effectLst/>
                <a:latin typeface="SimHei" pitchFamily="49" charset="-122"/>
              </a:rPr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eaLnBrk="1" hangingPunct="1"/>
            <a:r>
              <a:rPr lang="ru-RU" smtClean="0"/>
              <a:t>Единицы измерения.</a:t>
            </a:r>
          </a:p>
        </p:txBody>
      </p:sp>
      <p:graphicFrame>
        <p:nvGraphicFramePr>
          <p:cNvPr id="3128" name="Group 56"/>
          <p:cNvGraphicFramePr>
            <a:graphicFrameLocks noGrp="1"/>
          </p:cNvGraphicFramePr>
          <p:nvPr>
            <p:ph idx="1"/>
          </p:nvPr>
        </p:nvGraphicFramePr>
        <p:xfrm>
          <a:off x="76200" y="1066800"/>
          <a:ext cx="8991600" cy="5181600"/>
        </p:xfrm>
        <a:graphic>
          <a:graphicData uri="http://schemas.openxmlformats.org/drawingml/2006/table">
            <a:tbl>
              <a:tblPr/>
              <a:tblGrid>
                <a:gridCol w="2057400"/>
                <a:gridCol w="6934200"/>
              </a:tblGrid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Ампер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Единица силы тока.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Вольт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Единица напряжения.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Герц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Единица частоты колебаний.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Секунда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Единица времени.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Килограмм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Единица массы.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Джоуль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Единица энергии, работы.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Омм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Единица сопротивления.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Ньютон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Единица силы.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Кельвин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Единица температуры.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Паскаль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Единица давления.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5800" y="228600"/>
          <a:ext cx="5638798" cy="4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</a:tblGrid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85800" y="4419600"/>
            <a:ext cx="75438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клавиатура</a:t>
            </a:r>
          </a:p>
        </p:txBody>
      </p:sp>
      <p:sp>
        <p:nvSpPr>
          <p:cNvPr id="8" name="Рамка 7"/>
          <p:cNvSpPr/>
          <p:nvPr/>
        </p:nvSpPr>
        <p:spPr>
          <a:xfrm>
            <a:off x="685800" y="5181600"/>
            <a:ext cx="685800" cy="609600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13716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20574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27432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34290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48006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4114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5" name="Рамка 14"/>
          <p:cNvSpPr/>
          <p:nvPr/>
        </p:nvSpPr>
        <p:spPr>
          <a:xfrm>
            <a:off x="54864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6" name="Рамка 15"/>
          <p:cNvSpPr/>
          <p:nvPr/>
        </p:nvSpPr>
        <p:spPr>
          <a:xfrm>
            <a:off x="7543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7" name="Рамка 16"/>
          <p:cNvSpPr/>
          <p:nvPr/>
        </p:nvSpPr>
        <p:spPr>
          <a:xfrm>
            <a:off x="61722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68580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766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2766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2766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2766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2766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г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2766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766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276600" y="3429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276600" y="3886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9" name="Рамка 28"/>
          <p:cNvSpPr/>
          <p:nvPr/>
        </p:nvSpPr>
        <p:spPr>
          <a:xfrm>
            <a:off x="685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0" name="Рамка 29"/>
          <p:cNvSpPr/>
          <p:nvPr/>
        </p:nvSpPr>
        <p:spPr>
          <a:xfrm>
            <a:off x="13716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1" name="Рамка 30"/>
          <p:cNvSpPr/>
          <p:nvPr/>
        </p:nvSpPr>
        <p:spPr>
          <a:xfrm>
            <a:off x="34290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2" name="Рамка 31"/>
          <p:cNvSpPr/>
          <p:nvPr/>
        </p:nvSpPr>
        <p:spPr>
          <a:xfrm>
            <a:off x="27432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3" name="Рамка 32"/>
          <p:cNvSpPr/>
          <p:nvPr/>
        </p:nvSpPr>
        <p:spPr>
          <a:xfrm>
            <a:off x="20574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4" name="Рамка 33"/>
          <p:cNvSpPr/>
          <p:nvPr/>
        </p:nvSpPr>
        <p:spPr>
          <a:xfrm>
            <a:off x="4114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5" name="Рамка 34"/>
          <p:cNvSpPr/>
          <p:nvPr/>
        </p:nvSpPr>
        <p:spPr>
          <a:xfrm>
            <a:off x="48006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6" name="Рамка 35"/>
          <p:cNvSpPr/>
          <p:nvPr/>
        </p:nvSpPr>
        <p:spPr>
          <a:xfrm>
            <a:off x="54864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7" name="Рамка 36"/>
          <p:cNvSpPr/>
          <p:nvPr/>
        </p:nvSpPr>
        <p:spPr>
          <a:xfrm>
            <a:off x="61722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8" name="Рамка 37"/>
          <p:cNvSpPr/>
          <p:nvPr/>
        </p:nvSpPr>
        <p:spPr>
          <a:xfrm>
            <a:off x="68580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9" name="Рамка 38"/>
          <p:cNvSpPr/>
          <p:nvPr/>
        </p:nvSpPr>
        <p:spPr>
          <a:xfrm>
            <a:off x="7543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762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К</a:t>
            </a:r>
          </a:p>
        </p:txBody>
      </p:sp>
      <p:sp>
        <p:nvSpPr>
          <p:cNvPr id="5332" name="TextBox 40"/>
          <p:cNvSpPr txBox="1">
            <a:spLocks noChangeArrowheads="1"/>
          </p:cNvSpPr>
          <p:nvPr/>
        </p:nvSpPr>
        <p:spPr bwMode="auto">
          <a:xfrm>
            <a:off x="14478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Е</a:t>
            </a:r>
          </a:p>
        </p:txBody>
      </p:sp>
      <p:sp>
        <p:nvSpPr>
          <p:cNvPr id="5333" name="TextBox 41"/>
          <p:cNvSpPr txBox="1">
            <a:spLocks noChangeArrowheads="1"/>
          </p:cNvSpPr>
          <p:nvPr/>
        </p:nvSpPr>
        <p:spPr bwMode="auto">
          <a:xfrm>
            <a:off x="21336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С</a:t>
            </a:r>
          </a:p>
        </p:txBody>
      </p:sp>
      <p:sp>
        <p:nvSpPr>
          <p:cNvPr id="5334" name="TextBox 42"/>
          <p:cNvSpPr txBox="1">
            <a:spLocks noChangeArrowheads="1"/>
          </p:cNvSpPr>
          <p:nvPr/>
        </p:nvSpPr>
        <p:spPr bwMode="auto">
          <a:xfrm>
            <a:off x="28194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У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35052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Л</a:t>
            </a:r>
          </a:p>
        </p:txBody>
      </p:sp>
      <p:sp>
        <p:nvSpPr>
          <p:cNvPr id="5336" name="TextBox 44"/>
          <p:cNvSpPr txBox="1">
            <a:spLocks noChangeArrowheads="1"/>
          </p:cNvSpPr>
          <p:nvPr/>
        </p:nvSpPr>
        <p:spPr bwMode="auto">
          <a:xfrm>
            <a:off x="4191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Ь</a:t>
            </a:r>
          </a:p>
        </p:txBody>
      </p:sp>
      <p:sp>
        <p:nvSpPr>
          <p:cNvPr id="5337" name="TextBox 45"/>
          <p:cNvSpPr txBox="1">
            <a:spLocks noChangeArrowheads="1"/>
          </p:cNvSpPr>
          <p:nvPr/>
        </p:nvSpPr>
        <p:spPr bwMode="auto">
          <a:xfrm>
            <a:off x="48768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В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55626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И</a:t>
            </a:r>
          </a:p>
        </p:txBody>
      </p:sp>
      <p:sp>
        <p:nvSpPr>
          <p:cNvPr id="5339" name="TextBox 47"/>
          <p:cNvSpPr txBox="1">
            <a:spLocks noChangeArrowheads="1"/>
          </p:cNvSpPr>
          <p:nvPr/>
        </p:nvSpPr>
        <p:spPr bwMode="auto">
          <a:xfrm>
            <a:off x="62484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Ю</a:t>
            </a:r>
          </a:p>
        </p:txBody>
      </p:sp>
      <p:sp>
        <p:nvSpPr>
          <p:cNvPr id="5340" name="TextBox 48"/>
          <p:cNvSpPr txBox="1">
            <a:spLocks noChangeArrowheads="1"/>
          </p:cNvSpPr>
          <p:nvPr/>
        </p:nvSpPr>
        <p:spPr bwMode="auto">
          <a:xfrm>
            <a:off x="69342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Т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7620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Г</a:t>
            </a:r>
          </a:p>
        </p:txBody>
      </p:sp>
      <p:sp>
        <p:nvSpPr>
          <p:cNvPr id="5342" name="TextBox 50"/>
          <p:cNvSpPr txBox="1">
            <a:spLocks noChangeArrowheads="1"/>
          </p:cNvSpPr>
          <p:nvPr/>
        </p:nvSpPr>
        <p:spPr bwMode="auto">
          <a:xfrm>
            <a:off x="7620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Ш</a:t>
            </a:r>
          </a:p>
        </p:txBody>
      </p:sp>
      <p:sp>
        <p:nvSpPr>
          <p:cNvPr id="5343" name="TextBox 51"/>
          <p:cNvSpPr txBox="1">
            <a:spLocks noChangeArrowheads="1"/>
          </p:cNvSpPr>
          <p:nvPr/>
        </p:nvSpPr>
        <p:spPr bwMode="auto">
          <a:xfrm>
            <a:off x="69342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Ы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62484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А</a:t>
            </a:r>
          </a:p>
        </p:txBody>
      </p:sp>
      <p:sp>
        <p:nvSpPr>
          <p:cNvPr id="5345" name="TextBox 54"/>
          <p:cNvSpPr txBox="1">
            <a:spLocks noChangeArrowheads="1"/>
          </p:cNvSpPr>
          <p:nvPr/>
        </p:nvSpPr>
        <p:spPr bwMode="auto">
          <a:xfrm>
            <a:off x="55626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Д</a:t>
            </a:r>
          </a:p>
        </p:txBody>
      </p:sp>
      <p:sp>
        <p:nvSpPr>
          <p:cNvPr id="5346" name="TextBox 55"/>
          <p:cNvSpPr txBox="1">
            <a:spLocks noChangeArrowheads="1"/>
          </p:cNvSpPr>
          <p:nvPr/>
        </p:nvSpPr>
        <p:spPr bwMode="auto">
          <a:xfrm>
            <a:off x="48768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Н</a:t>
            </a:r>
          </a:p>
        </p:txBody>
      </p:sp>
      <p:sp>
        <p:nvSpPr>
          <p:cNvPr id="5347" name="TextBox 56"/>
          <p:cNvSpPr txBox="1">
            <a:spLocks noChangeArrowheads="1"/>
          </p:cNvSpPr>
          <p:nvPr/>
        </p:nvSpPr>
        <p:spPr bwMode="auto">
          <a:xfrm>
            <a:off x="4191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П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35052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М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28194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О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21336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Р</a:t>
            </a:r>
          </a:p>
        </p:txBody>
      </p:sp>
      <p:sp>
        <p:nvSpPr>
          <p:cNvPr id="5351" name="TextBox 60"/>
          <p:cNvSpPr txBox="1">
            <a:spLocks noChangeArrowheads="1"/>
          </p:cNvSpPr>
          <p:nvPr/>
        </p:nvSpPr>
        <p:spPr bwMode="auto">
          <a:xfrm>
            <a:off x="14478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Ц</a:t>
            </a:r>
          </a:p>
        </p:txBody>
      </p:sp>
      <p:sp>
        <p:nvSpPr>
          <p:cNvPr id="5352" name="TextBox 61"/>
          <p:cNvSpPr txBox="1">
            <a:spLocks noChangeArrowheads="1"/>
          </p:cNvSpPr>
          <p:nvPr/>
        </p:nvSpPr>
        <p:spPr bwMode="auto">
          <a:xfrm>
            <a:off x="762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Ж</a:t>
            </a:r>
          </a:p>
        </p:txBody>
      </p:sp>
      <p:sp>
        <p:nvSpPr>
          <p:cNvPr id="63" name="Вертикальный свиток 62"/>
          <p:cNvSpPr/>
          <p:nvPr/>
        </p:nvSpPr>
        <p:spPr>
          <a:xfrm>
            <a:off x="6172200" y="304800"/>
            <a:ext cx="2971800" cy="3962400"/>
          </a:xfrm>
          <a:prstGeom prst="vertic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0" dirty="0">
                <a:solidFill>
                  <a:srgbClr val="000000"/>
                </a:solidFill>
                <a:effectLst/>
              </a:rPr>
              <a:t> </a:t>
            </a:r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Единица массы?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6629400" y="609600"/>
            <a:ext cx="206415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</a:rPr>
              <a:t>ВОПРОС ?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553200" y="3505200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hlinkClick r:id="rId3" action="ppaction://hlinksldjump"/>
              </a:rPr>
              <a:t>Следующий вопрос</a:t>
            </a:r>
            <a:endParaRPr lang="ru-RU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  <p:bldLst>
      <p:bldP spid="40" grpId="0"/>
      <p:bldP spid="44" grpId="0"/>
      <p:bldP spid="47" grpId="0"/>
      <p:bldP spid="50" grpId="0"/>
      <p:bldP spid="54" grpId="0"/>
      <p:bldP spid="58" grpId="0"/>
      <p:bldP spid="59" grpId="0"/>
      <p:bldP spid="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5800" y="228600"/>
          <a:ext cx="5638798" cy="4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</a:tblGrid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66750" y="4395787"/>
            <a:ext cx="75438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клавиатура</a:t>
            </a:r>
          </a:p>
        </p:txBody>
      </p:sp>
      <p:sp>
        <p:nvSpPr>
          <p:cNvPr id="8" name="Рамка 7"/>
          <p:cNvSpPr/>
          <p:nvPr/>
        </p:nvSpPr>
        <p:spPr>
          <a:xfrm>
            <a:off x="685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13716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20574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27432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34290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48006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4114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5" name="Рамка 14"/>
          <p:cNvSpPr/>
          <p:nvPr/>
        </p:nvSpPr>
        <p:spPr>
          <a:xfrm>
            <a:off x="54864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6" name="Рамка 15"/>
          <p:cNvSpPr/>
          <p:nvPr/>
        </p:nvSpPr>
        <p:spPr>
          <a:xfrm>
            <a:off x="7543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7" name="Рамка 16"/>
          <p:cNvSpPr/>
          <p:nvPr/>
        </p:nvSpPr>
        <p:spPr>
          <a:xfrm>
            <a:off x="61722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68580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766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2766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2766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2766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2766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г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2766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766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276600" y="3429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276600" y="3886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9" name="Рамка 28"/>
          <p:cNvSpPr/>
          <p:nvPr/>
        </p:nvSpPr>
        <p:spPr>
          <a:xfrm>
            <a:off x="685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0" name="Рамка 29"/>
          <p:cNvSpPr/>
          <p:nvPr/>
        </p:nvSpPr>
        <p:spPr>
          <a:xfrm>
            <a:off x="13716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1" name="Рамка 30"/>
          <p:cNvSpPr/>
          <p:nvPr/>
        </p:nvSpPr>
        <p:spPr>
          <a:xfrm>
            <a:off x="34290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2" name="Рамка 31"/>
          <p:cNvSpPr/>
          <p:nvPr/>
        </p:nvSpPr>
        <p:spPr>
          <a:xfrm>
            <a:off x="27432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3" name="Рамка 32"/>
          <p:cNvSpPr/>
          <p:nvPr/>
        </p:nvSpPr>
        <p:spPr>
          <a:xfrm>
            <a:off x="20574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4" name="Рамка 33"/>
          <p:cNvSpPr/>
          <p:nvPr/>
        </p:nvSpPr>
        <p:spPr>
          <a:xfrm>
            <a:off x="4114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5" name="Рамка 34"/>
          <p:cNvSpPr/>
          <p:nvPr/>
        </p:nvSpPr>
        <p:spPr>
          <a:xfrm>
            <a:off x="48006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6" name="Рамка 35"/>
          <p:cNvSpPr/>
          <p:nvPr/>
        </p:nvSpPr>
        <p:spPr>
          <a:xfrm>
            <a:off x="54864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7" name="Рамка 36"/>
          <p:cNvSpPr/>
          <p:nvPr/>
        </p:nvSpPr>
        <p:spPr>
          <a:xfrm>
            <a:off x="61722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8" name="Рамка 37"/>
          <p:cNvSpPr/>
          <p:nvPr/>
        </p:nvSpPr>
        <p:spPr>
          <a:xfrm>
            <a:off x="68580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9" name="Рамка 38"/>
          <p:cNvSpPr/>
          <p:nvPr/>
        </p:nvSpPr>
        <p:spPr>
          <a:xfrm>
            <a:off x="7543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6355" name="TextBox 39"/>
          <p:cNvSpPr txBox="1">
            <a:spLocks noChangeArrowheads="1"/>
          </p:cNvSpPr>
          <p:nvPr/>
        </p:nvSpPr>
        <p:spPr bwMode="auto">
          <a:xfrm>
            <a:off x="762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К</a:t>
            </a:r>
          </a:p>
        </p:txBody>
      </p:sp>
      <p:sp>
        <p:nvSpPr>
          <p:cNvPr id="6356" name="TextBox 40"/>
          <p:cNvSpPr txBox="1">
            <a:spLocks noChangeArrowheads="1"/>
          </p:cNvSpPr>
          <p:nvPr/>
        </p:nvSpPr>
        <p:spPr bwMode="auto">
          <a:xfrm>
            <a:off x="14478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Е</a:t>
            </a:r>
          </a:p>
        </p:txBody>
      </p:sp>
      <p:sp>
        <p:nvSpPr>
          <p:cNvPr id="6357" name="TextBox 41"/>
          <p:cNvSpPr txBox="1">
            <a:spLocks noChangeArrowheads="1"/>
          </p:cNvSpPr>
          <p:nvPr/>
        </p:nvSpPr>
        <p:spPr bwMode="auto">
          <a:xfrm>
            <a:off x="21336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С</a:t>
            </a:r>
          </a:p>
        </p:txBody>
      </p:sp>
      <p:sp>
        <p:nvSpPr>
          <p:cNvPr id="6358" name="TextBox 42"/>
          <p:cNvSpPr txBox="1">
            <a:spLocks noChangeArrowheads="1"/>
          </p:cNvSpPr>
          <p:nvPr/>
        </p:nvSpPr>
        <p:spPr bwMode="auto">
          <a:xfrm>
            <a:off x="28194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У</a:t>
            </a:r>
          </a:p>
        </p:txBody>
      </p:sp>
      <p:sp>
        <p:nvSpPr>
          <p:cNvPr id="6359" name="TextBox 43"/>
          <p:cNvSpPr txBox="1">
            <a:spLocks noChangeArrowheads="1"/>
          </p:cNvSpPr>
          <p:nvPr/>
        </p:nvSpPr>
        <p:spPr bwMode="auto">
          <a:xfrm>
            <a:off x="35052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Л</a:t>
            </a:r>
          </a:p>
        </p:txBody>
      </p:sp>
      <p:sp>
        <p:nvSpPr>
          <p:cNvPr id="6360" name="TextBox 44"/>
          <p:cNvSpPr txBox="1">
            <a:spLocks noChangeArrowheads="1"/>
          </p:cNvSpPr>
          <p:nvPr/>
        </p:nvSpPr>
        <p:spPr bwMode="auto">
          <a:xfrm>
            <a:off x="4191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Ь</a:t>
            </a:r>
          </a:p>
        </p:txBody>
      </p:sp>
      <p:sp>
        <p:nvSpPr>
          <p:cNvPr id="6361" name="TextBox 45"/>
          <p:cNvSpPr txBox="1">
            <a:spLocks noChangeArrowheads="1"/>
          </p:cNvSpPr>
          <p:nvPr/>
        </p:nvSpPr>
        <p:spPr bwMode="auto">
          <a:xfrm>
            <a:off x="48768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В</a:t>
            </a:r>
          </a:p>
        </p:txBody>
      </p:sp>
      <p:sp>
        <p:nvSpPr>
          <p:cNvPr id="6362" name="TextBox 46"/>
          <p:cNvSpPr txBox="1">
            <a:spLocks noChangeArrowheads="1"/>
          </p:cNvSpPr>
          <p:nvPr/>
        </p:nvSpPr>
        <p:spPr bwMode="auto">
          <a:xfrm>
            <a:off x="55626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И</a:t>
            </a:r>
          </a:p>
        </p:txBody>
      </p:sp>
      <p:sp>
        <p:nvSpPr>
          <p:cNvPr id="6363" name="TextBox 47"/>
          <p:cNvSpPr txBox="1">
            <a:spLocks noChangeArrowheads="1"/>
          </p:cNvSpPr>
          <p:nvPr/>
        </p:nvSpPr>
        <p:spPr bwMode="auto">
          <a:xfrm>
            <a:off x="62484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Ю</a:t>
            </a:r>
          </a:p>
        </p:txBody>
      </p:sp>
      <p:sp>
        <p:nvSpPr>
          <p:cNvPr id="6364" name="TextBox 48"/>
          <p:cNvSpPr txBox="1">
            <a:spLocks noChangeArrowheads="1"/>
          </p:cNvSpPr>
          <p:nvPr/>
        </p:nvSpPr>
        <p:spPr bwMode="auto">
          <a:xfrm>
            <a:off x="69342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Т</a:t>
            </a:r>
          </a:p>
        </p:txBody>
      </p:sp>
      <p:sp>
        <p:nvSpPr>
          <p:cNvPr id="6365" name="TextBox 49"/>
          <p:cNvSpPr txBox="1">
            <a:spLocks noChangeArrowheads="1"/>
          </p:cNvSpPr>
          <p:nvPr/>
        </p:nvSpPr>
        <p:spPr bwMode="auto">
          <a:xfrm>
            <a:off x="7620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Г</a:t>
            </a:r>
          </a:p>
        </p:txBody>
      </p:sp>
      <p:sp>
        <p:nvSpPr>
          <p:cNvPr id="6366" name="TextBox 50"/>
          <p:cNvSpPr txBox="1">
            <a:spLocks noChangeArrowheads="1"/>
          </p:cNvSpPr>
          <p:nvPr/>
        </p:nvSpPr>
        <p:spPr bwMode="auto">
          <a:xfrm>
            <a:off x="7620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Ш</a:t>
            </a:r>
          </a:p>
        </p:txBody>
      </p:sp>
      <p:sp>
        <p:nvSpPr>
          <p:cNvPr id="6367" name="TextBox 51"/>
          <p:cNvSpPr txBox="1">
            <a:spLocks noChangeArrowheads="1"/>
          </p:cNvSpPr>
          <p:nvPr/>
        </p:nvSpPr>
        <p:spPr bwMode="auto">
          <a:xfrm>
            <a:off x="69342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Ы</a:t>
            </a:r>
          </a:p>
        </p:txBody>
      </p:sp>
      <p:sp>
        <p:nvSpPr>
          <p:cNvPr id="6368" name="TextBox 53"/>
          <p:cNvSpPr txBox="1">
            <a:spLocks noChangeArrowheads="1"/>
          </p:cNvSpPr>
          <p:nvPr/>
        </p:nvSpPr>
        <p:spPr bwMode="auto">
          <a:xfrm>
            <a:off x="62484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А</a:t>
            </a:r>
          </a:p>
        </p:txBody>
      </p:sp>
      <p:sp>
        <p:nvSpPr>
          <p:cNvPr id="6369" name="TextBox 54"/>
          <p:cNvSpPr txBox="1">
            <a:spLocks noChangeArrowheads="1"/>
          </p:cNvSpPr>
          <p:nvPr/>
        </p:nvSpPr>
        <p:spPr bwMode="auto">
          <a:xfrm>
            <a:off x="55626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Д</a:t>
            </a:r>
          </a:p>
        </p:txBody>
      </p:sp>
      <p:sp>
        <p:nvSpPr>
          <p:cNvPr id="6370" name="TextBox 55"/>
          <p:cNvSpPr txBox="1">
            <a:spLocks noChangeArrowheads="1"/>
          </p:cNvSpPr>
          <p:nvPr/>
        </p:nvSpPr>
        <p:spPr bwMode="auto">
          <a:xfrm>
            <a:off x="48768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Н</a:t>
            </a:r>
          </a:p>
        </p:txBody>
      </p:sp>
      <p:sp>
        <p:nvSpPr>
          <p:cNvPr id="6371" name="TextBox 56"/>
          <p:cNvSpPr txBox="1">
            <a:spLocks noChangeArrowheads="1"/>
          </p:cNvSpPr>
          <p:nvPr/>
        </p:nvSpPr>
        <p:spPr bwMode="auto">
          <a:xfrm>
            <a:off x="4191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П</a:t>
            </a:r>
          </a:p>
        </p:txBody>
      </p:sp>
      <p:sp>
        <p:nvSpPr>
          <p:cNvPr id="6372" name="TextBox 57"/>
          <p:cNvSpPr txBox="1">
            <a:spLocks noChangeArrowheads="1"/>
          </p:cNvSpPr>
          <p:nvPr/>
        </p:nvSpPr>
        <p:spPr bwMode="auto">
          <a:xfrm>
            <a:off x="35052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М</a:t>
            </a:r>
          </a:p>
        </p:txBody>
      </p:sp>
      <p:sp>
        <p:nvSpPr>
          <p:cNvPr id="6373" name="TextBox 58"/>
          <p:cNvSpPr txBox="1">
            <a:spLocks noChangeArrowheads="1"/>
          </p:cNvSpPr>
          <p:nvPr/>
        </p:nvSpPr>
        <p:spPr bwMode="auto">
          <a:xfrm>
            <a:off x="28194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О</a:t>
            </a:r>
          </a:p>
        </p:txBody>
      </p:sp>
      <p:sp>
        <p:nvSpPr>
          <p:cNvPr id="6374" name="TextBox 59"/>
          <p:cNvSpPr txBox="1">
            <a:spLocks noChangeArrowheads="1"/>
          </p:cNvSpPr>
          <p:nvPr/>
        </p:nvSpPr>
        <p:spPr bwMode="auto">
          <a:xfrm>
            <a:off x="21336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Р</a:t>
            </a:r>
          </a:p>
        </p:txBody>
      </p:sp>
      <p:sp>
        <p:nvSpPr>
          <p:cNvPr id="6375" name="TextBox 60"/>
          <p:cNvSpPr txBox="1">
            <a:spLocks noChangeArrowheads="1"/>
          </p:cNvSpPr>
          <p:nvPr/>
        </p:nvSpPr>
        <p:spPr bwMode="auto">
          <a:xfrm>
            <a:off x="14478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Ц</a:t>
            </a:r>
          </a:p>
        </p:txBody>
      </p:sp>
      <p:sp>
        <p:nvSpPr>
          <p:cNvPr id="6376" name="TextBox 61"/>
          <p:cNvSpPr txBox="1">
            <a:spLocks noChangeArrowheads="1"/>
          </p:cNvSpPr>
          <p:nvPr/>
        </p:nvSpPr>
        <p:spPr bwMode="auto">
          <a:xfrm>
            <a:off x="762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Ж</a:t>
            </a:r>
          </a:p>
        </p:txBody>
      </p:sp>
      <p:sp>
        <p:nvSpPr>
          <p:cNvPr id="63" name="Вертикальный свиток 62"/>
          <p:cNvSpPr/>
          <p:nvPr/>
        </p:nvSpPr>
        <p:spPr>
          <a:xfrm>
            <a:off x="6019800" y="228600"/>
            <a:ext cx="2971800" cy="3962400"/>
          </a:xfrm>
          <a:prstGeom prst="vertic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Единица времени?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6629400" y="609600"/>
            <a:ext cx="206415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</a:rPr>
              <a:t>ВОПРОС ?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2749550" y="2555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2212975" y="2555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с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3816350" y="2555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у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4346575" y="2555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4810125" y="2555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5340350" y="2555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400800" y="3429000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hlinkClick r:id="rId3" action="ppaction://hlinksldjump"/>
              </a:rPr>
              <a:t>Следующий вопрос</a:t>
            </a:r>
            <a:endParaRPr lang="ru-RU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3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63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5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3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000" fill="hold"/>
                                        <p:tgtEl>
                                          <p:spTgt spid="63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5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3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000" fill="hold"/>
                                        <p:tgtEl>
                                          <p:spTgt spid="63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5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3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2000" fill="hold"/>
                                        <p:tgtEl>
                                          <p:spTgt spid="6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7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3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000" fill="hold"/>
                                        <p:tgtEl>
                                          <p:spTgt spid="6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6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000" fill="hold"/>
                                        <p:tgtEl>
                                          <p:spTgt spid="63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68"/>
                  </p:tgtEl>
                </p:cond>
              </p:nextCondLst>
            </p:seq>
          </p:childTnLst>
        </p:cTn>
      </p:par>
    </p:tnLst>
    <p:bldLst>
      <p:bldP spid="6356" grpId="0"/>
      <p:bldP spid="6357" grpId="0"/>
      <p:bldP spid="6358" grpId="0"/>
      <p:bldP spid="63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5800" y="228600"/>
          <a:ext cx="5638798" cy="4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</a:tblGrid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85800" y="4419600"/>
            <a:ext cx="75438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клавиатура</a:t>
            </a:r>
          </a:p>
        </p:txBody>
      </p:sp>
      <p:sp>
        <p:nvSpPr>
          <p:cNvPr id="8" name="Рамка 7"/>
          <p:cNvSpPr/>
          <p:nvPr/>
        </p:nvSpPr>
        <p:spPr>
          <a:xfrm>
            <a:off x="685800" y="5181600"/>
            <a:ext cx="685800" cy="609600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13716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20574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27432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34290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48006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4114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5" name="Рамка 14"/>
          <p:cNvSpPr/>
          <p:nvPr/>
        </p:nvSpPr>
        <p:spPr>
          <a:xfrm>
            <a:off x="54864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6" name="Рамка 15"/>
          <p:cNvSpPr/>
          <p:nvPr/>
        </p:nvSpPr>
        <p:spPr>
          <a:xfrm>
            <a:off x="7543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7" name="Рамка 16"/>
          <p:cNvSpPr/>
          <p:nvPr/>
        </p:nvSpPr>
        <p:spPr>
          <a:xfrm>
            <a:off x="61722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68580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79775" y="2555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2766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2766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2766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2766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г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2766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766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276600" y="3429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276600" y="3886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9" name="Рамка 28"/>
          <p:cNvSpPr/>
          <p:nvPr/>
        </p:nvSpPr>
        <p:spPr>
          <a:xfrm>
            <a:off x="685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0" name="Рамка 29"/>
          <p:cNvSpPr/>
          <p:nvPr/>
        </p:nvSpPr>
        <p:spPr>
          <a:xfrm>
            <a:off x="13716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1" name="Рамка 30"/>
          <p:cNvSpPr/>
          <p:nvPr/>
        </p:nvSpPr>
        <p:spPr>
          <a:xfrm>
            <a:off x="34290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2" name="Рамка 31"/>
          <p:cNvSpPr/>
          <p:nvPr/>
        </p:nvSpPr>
        <p:spPr>
          <a:xfrm>
            <a:off x="27432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3" name="Рамка 32"/>
          <p:cNvSpPr/>
          <p:nvPr/>
        </p:nvSpPr>
        <p:spPr>
          <a:xfrm>
            <a:off x="20574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4" name="Рамка 33"/>
          <p:cNvSpPr/>
          <p:nvPr/>
        </p:nvSpPr>
        <p:spPr>
          <a:xfrm>
            <a:off x="4114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5" name="Рамка 34"/>
          <p:cNvSpPr/>
          <p:nvPr/>
        </p:nvSpPr>
        <p:spPr>
          <a:xfrm>
            <a:off x="48006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6" name="Рамка 35"/>
          <p:cNvSpPr/>
          <p:nvPr/>
        </p:nvSpPr>
        <p:spPr>
          <a:xfrm>
            <a:off x="54864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7" name="Рамка 36"/>
          <p:cNvSpPr/>
          <p:nvPr/>
        </p:nvSpPr>
        <p:spPr>
          <a:xfrm>
            <a:off x="61722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8" name="Рамка 37"/>
          <p:cNvSpPr/>
          <p:nvPr/>
        </p:nvSpPr>
        <p:spPr>
          <a:xfrm>
            <a:off x="68580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9" name="Рамка 38"/>
          <p:cNvSpPr/>
          <p:nvPr/>
        </p:nvSpPr>
        <p:spPr>
          <a:xfrm>
            <a:off x="7543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7379" name="TextBox 39"/>
          <p:cNvSpPr txBox="1">
            <a:spLocks noChangeArrowheads="1"/>
          </p:cNvSpPr>
          <p:nvPr/>
        </p:nvSpPr>
        <p:spPr bwMode="auto">
          <a:xfrm>
            <a:off x="762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К</a:t>
            </a:r>
          </a:p>
        </p:txBody>
      </p:sp>
      <p:sp>
        <p:nvSpPr>
          <p:cNvPr id="7380" name="TextBox 40"/>
          <p:cNvSpPr txBox="1">
            <a:spLocks noChangeArrowheads="1"/>
          </p:cNvSpPr>
          <p:nvPr/>
        </p:nvSpPr>
        <p:spPr bwMode="auto">
          <a:xfrm>
            <a:off x="14478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Е</a:t>
            </a:r>
          </a:p>
        </p:txBody>
      </p:sp>
      <p:sp>
        <p:nvSpPr>
          <p:cNvPr id="7381" name="TextBox 41"/>
          <p:cNvSpPr txBox="1">
            <a:spLocks noChangeArrowheads="1"/>
          </p:cNvSpPr>
          <p:nvPr/>
        </p:nvSpPr>
        <p:spPr bwMode="auto">
          <a:xfrm>
            <a:off x="21336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С</a:t>
            </a:r>
          </a:p>
        </p:txBody>
      </p:sp>
      <p:sp>
        <p:nvSpPr>
          <p:cNvPr id="7382" name="TextBox 42"/>
          <p:cNvSpPr txBox="1">
            <a:spLocks noChangeArrowheads="1"/>
          </p:cNvSpPr>
          <p:nvPr/>
        </p:nvSpPr>
        <p:spPr bwMode="auto">
          <a:xfrm>
            <a:off x="28194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У</a:t>
            </a:r>
          </a:p>
        </p:txBody>
      </p:sp>
      <p:sp>
        <p:nvSpPr>
          <p:cNvPr id="7383" name="TextBox 43"/>
          <p:cNvSpPr txBox="1">
            <a:spLocks noChangeArrowheads="1"/>
          </p:cNvSpPr>
          <p:nvPr/>
        </p:nvSpPr>
        <p:spPr bwMode="auto">
          <a:xfrm>
            <a:off x="35052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Л</a:t>
            </a:r>
          </a:p>
        </p:txBody>
      </p:sp>
      <p:sp>
        <p:nvSpPr>
          <p:cNvPr id="7384" name="TextBox 44"/>
          <p:cNvSpPr txBox="1">
            <a:spLocks noChangeArrowheads="1"/>
          </p:cNvSpPr>
          <p:nvPr/>
        </p:nvSpPr>
        <p:spPr bwMode="auto">
          <a:xfrm>
            <a:off x="4191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Ь</a:t>
            </a:r>
          </a:p>
        </p:txBody>
      </p:sp>
      <p:sp>
        <p:nvSpPr>
          <p:cNvPr id="7385" name="TextBox 45"/>
          <p:cNvSpPr txBox="1">
            <a:spLocks noChangeArrowheads="1"/>
          </p:cNvSpPr>
          <p:nvPr/>
        </p:nvSpPr>
        <p:spPr bwMode="auto">
          <a:xfrm>
            <a:off x="48768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В</a:t>
            </a:r>
          </a:p>
        </p:txBody>
      </p:sp>
      <p:sp>
        <p:nvSpPr>
          <p:cNvPr id="7386" name="TextBox 46"/>
          <p:cNvSpPr txBox="1">
            <a:spLocks noChangeArrowheads="1"/>
          </p:cNvSpPr>
          <p:nvPr/>
        </p:nvSpPr>
        <p:spPr bwMode="auto">
          <a:xfrm>
            <a:off x="55626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И</a:t>
            </a:r>
          </a:p>
        </p:txBody>
      </p:sp>
      <p:sp>
        <p:nvSpPr>
          <p:cNvPr id="7387" name="TextBox 47"/>
          <p:cNvSpPr txBox="1">
            <a:spLocks noChangeArrowheads="1"/>
          </p:cNvSpPr>
          <p:nvPr/>
        </p:nvSpPr>
        <p:spPr bwMode="auto">
          <a:xfrm>
            <a:off x="62484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Ю</a:t>
            </a:r>
          </a:p>
        </p:txBody>
      </p:sp>
      <p:sp>
        <p:nvSpPr>
          <p:cNvPr id="7388" name="TextBox 48"/>
          <p:cNvSpPr txBox="1">
            <a:spLocks noChangeArrowheads="1"/>
          </p:cNvSpPr>
          <p:nvPr/>
        </p:nvSpPr>
        <p:spPr bwMode="auto">
          <a:xfrm>
            <a:off x="69342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Т</a:t>
            </a:r>
          </a:p>
        </p:txBody>
      </p:sp>
      <p:sp>
        <p:nvSpPr>
          <p:cNvPr id="7389" name="TextBox 49"/>
          <p:cNvSpPr txBox="1">
            <a:spLocks noChangeArrowheads="1"/>
          </p:cNvSpPr>
          <p:nvPr/>
        </p:nvSpPr>
        <p:spPr bwMode="auto">
          <a:xfrm>
            <a:off x="7620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Г</a:t>
            </a:r>
          </a:p>
        </p:txBody>
      </p:sp>
      <p:sp>
        <p:nvSpPr>
          <p:cNvPr id="7390" name="TextBox 50"/>
          <p:cNvSpPr txBox="1">
            <a:spLocks noChangeArrowheads="1"/>
          </p:cNvSpPr>
          <p:nvPr/>
        </p:nvSpPr>
        <p:spPr bwMode="auto">
          <a:xfrm>
            <a:off x="7620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Ш</a:t>
            </a:r>
          </a:p>
        </p:txBody>
      </p:sp>
      <p:sp>
        <p:nvSpPr>
          <p:cNvPr id="7391" name="TextBox 51"/>
          <p:cNvSpPr txBox="1">
            <a:spLocks noChangeArrowheads="1"/>
          </p:cNvSpPr>
          <p:nvPr/>
        </p:nvSpPr>
        <p:spPr bwMode="auto">
          <a:xfrm>
            <a:off x="69342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Ы</a:t>
            </a:r>
          </a:p>
        </p:txBody>
      </p:sp>
      <p:sp>
        <p:nvSpPr>
          <p:cNvPr id="7392" name="TextBox 53"/>
          <p:cNvSpPr txBox="1">
            <a:spLocks noChangeArrowheads="1"/>
          </p:cNvSpPr>
          <p:nvPr/>
        </p:nvSpPr>
        <p:spPr bwMode="auto">
          <a:xfrm>
            <a:off x="62484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А</a:t>
            </a:r>
          </a:p>
        </p:txBody>
      </p:sp>
      <p:sp>
        <p:nvSpPr>
          <p:cNvPr id="7393" name="TextBox 54"/>
          <p:cNvSpPr txBox="1">
            <a:spLocks noChangeArrowheads="1"/>
          </p:cNvSpPr>
          <p:nvPr/>
        </p:nvSpPr>
        <p:spPr bwMode="auto">
          <a:xfrm>
            <a:off x="55626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Д</a:t>
            </a:r>
          </a:p>
        </p:txBody>
      </p:sp>
      <p:sp>
        <p:nvSpPr>
          <p:cNvPr id="7394" name="TextBox 55"/>
          <p:cNvSpPr txBox="1">
            <a:spLocks noChangeArrowheads="1"/>
          </p:cNvSpPr>
          <p:nvPr/>
        </p:nvSpPr>
        <p:spPr bwMode="auto">
          <a:xfrm>
            <a:off x="48768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Н</a:t>
            </a:r>
          </a:p>
        </p:txBody>
      </p:sp>
      <p:sp>
        <p:nvSpPr>
          <p:cNvPr id="7395" name="TextBox 56"/>
          <p:cNvSpPr txBox="1">
            <a:spLocks noChangeArrowheads="1"/>
          </p:cNvSpPr>
          <p:nvPr/>
        </p:nvSpPr>
        <p:spPr bwMode="auto">
          <a:xfrm>
            <a:off x="4191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П</a:t>
            </a:r>
          </a:p>
        </p:txBody>
      </p:sp>
      <p:sp>
        <p:nvSpPr>
          <p:cNvPr id="7396" name="TextBox 57"/>
          <p:cNvSpPr txBox="1">
            <a:spLocks noChangeArrowheads="1"/>
          </p:cNvSpPr>
          <p:nvPr/>
        </p:nvSpPr>
        <p:spPr bwMode="auto">
          <a:xfrm>
            <a:off x="35052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М</a:t>
            </a:r>
          </a:p>
        </p:txBody>
      </p:sp>
      <p:sp>
        <p:nvSpPr>
          <p:cNvPr id="7397" name="TextBox 58"/>
          <p:cNvSpPr txBox="1">
            <a:spLocks noChangeArrowheads="1"/>
          </p:cNvSpPr>
          <p:nvPr/>
        </p:nvSpPr>
        <p:spPr bwMode="auto">
          <a:xfrm>
            <a:off x="28194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О</a:t>
            </a:r>
          </a:p>
        </p:txBody>
      </p:sp>
      <p:sp>
        <p:nvSpPr>
          <p:cNvPr id="7398" name="TextBox 59"/>
          <p:cNvSpPr txBox="1">
            <a:spLocks noChangeArrowheads="1"/>
          </p:cNvSpPr>
          <p:nvPr/>
        </p:nvSpPr>
        <p:spPr bwMode="auto">
          <a:xfrm>
            <a:off x="21336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Р</a:t>
            </a:r>
          </a:p>
        </p:txBody>
      </p:sp>
      <p:sp>
        <p:nvSpPr>
          <p:cNvPr id="7399" name="TextBox 60"/>
          <p:cNvSpPr txBox="1">
            <a:spLocks noChangeArrowheads="1"/>
          </p:cNvSpPr>
          <p:nvPr/>
        </p:nvSpPr>
        <p:spPr bwMode="auto">
          <a:xfrm>
            <a:off x="14478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Ц</a:t>
            </a:r>
          </a:p>
        </p:txBody>
      </p:sp>
      <p:sp>
        <p:nvSpPr>
          <p:cNvPr id="7400" name="TextBox 61"/>
          <p:cNvSpPr txBox="1">
            <a:spLocks noChangeArrowheads="1"/>
          </p:cNvSpPr>
          <p:nvPr/>
        </p:nvSpPr>
        <p:spPr bwMode="auto">
          <a:xfrm>
            <a:off x="762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Ж</a:t>
            </a:r>
          </a:p>
        </p:txBody>
      </p:sp>
      <p:sp>
        <p:nvSpPr>
          <p:cNvPr id="63" name="Вертикальный свиток 62"/>
          <p:cNvSpPr/>
          <p:nvPr/>
        </p:nvSpPr>
        <p:spPr>
          <a:xfrm>
            <a:off x="6019800" y="228600"/>
            <a:ext cx="2971800" cy="3962400"/>
          </a:xfrm>
          <a:prstGeom prst="vertic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Единица температуры?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6629400" y="609600"/>
            <a:ext cx="206415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</a:rPr>
              <a:t>ВОПРОС ?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2749550" y="2555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2212975" y="2555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с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3816350" y="2555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у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4346575" y="2555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4810125" y="2555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5340350" y="2555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2755900" y="7127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в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219325" y="7127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1762125" y="7127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1225550" y="7127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688975" y="7127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3816350" y="7127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400800" y="3429000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hlinkClick r:id="rId3" action="ppaction://hlinksldjump"/>
              </a:rPr>
              <a:t>Следующий вопрос</a:t>
            </a:r>
            <a:endParaRPr lang="ru-RU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3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7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7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3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000" fill="hold"/>
                                        <p:tgtEl>
                                          <p:spTgt spid="73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8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3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000" fill="hold"/>
                                        <p:tgtEl>
                                          <p:spTgt spid="73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8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3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2000" fill="hold"/>
                                        <p:tgtEl>
                                          <p:spTgt spid="73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8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3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000" fill="hold"/>
                                        <p:tgtEl>
                                          <p:spTgt spid="73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8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3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000" fill="hold"/>
                                        <p:tgtEl>
                                          <p:spTgt spid="7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4"/>
                  </p:tgtEl>
                </p:cond>
              </p:nextCondLst>
            </p:seq>
          </p:childTnLst>
        </p:cTn>
      </p:par>
    </p:tnLst>
    <p:bldLst>
      <p:bldP spid="7380" grpId="0"/>
      <p:bldP spid="7383" grpId="0"/>
      <p:bldP spid="7384" grpId="0"/>
      <p:bldP spid="73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5800" y="228600"/>
          <a:ext cx="5638798" cy="4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</a:tblGrid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85800" y="4419600"/>
            <a:ext cx="75438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клавиатура</a:t>
            </a:r>
          </a:p>
        </p:txBody>
      </p:sp>
      <p:sp>
        <p:nvSpPr>
          <p:cNvPr id="8" name="Рамка 7"/>
          <p:cNvSpPr/>
          <p:nvPr/>
        </p:nvSpPr>
        <p:spPr>
          <a:xfrm>
            <a:off x="685800" y="5181600"/>
            <a:ext cx="685800" cy="609600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13716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20574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27432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34290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48006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4114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5" name="Рамка 14"/>
          <p:cNvSpPr/>
          <p:nvPr/>
        </p:nvSpPr>
        <p:spPr>
          <a:xfrm>
            <a:off x="54864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6" name="Рамка 15"/>
          <p:cNvSpPr/>
          <p:nvPr/>
        </p:nvSpPr>
        <p:spPr>
          <a:xfrm>
            <a:off x="7543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7" name="Рамка 16"/>
          <p:cNvSpPr/>
          <p:nvPr/>
        </p:nvSpPr>
        <p:spPr>
          <a:xfrm>
            <a:off x="61722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68580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766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2766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2766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2766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2766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г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2766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766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276600" y="3429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276600" y="3886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9" name="Рамка 28"/>
          <p:cNvSpPr/>
          <p:nvPr/>
        </p:nvSpPr>
        <p:spPr>
          <a:xfrm>
            <a:off x="685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0" name="Рамка 29"/>
          <p:cNvSpPr/>
          <p:nvPr/>
        </p:nvSpPr>
        <p:spPr>
          <a:xfrm>
            <a:off x="13716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1" name="Рамка 30"/>
          <p:cNvSpPr/>
          <p:nvPr/>
        </p:nvSpPr>
        <p:spPr>
          <a:xfrm>
            <a:off x="34290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2" name="Рамка 31"/>
          <p:cNvSpPr/>
          <p:nvPr/>
        </p:nvSpPr>
        <p:spPr>
          <a:xfrm>
            <a:off x="27432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3" name="Рамка 32"/>
          <p:cNvSpPr/>
          <p:nvPr/>
        </p:nvSpPr>
        <p:spPr>
          <a:xfrm>
            <a:off x="20574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4" name="Рамка 33"/>
          <p:cNvSpPr/>
          <p:nvPr/>
        </p:nvSpPr>
        <p:spPr>
          <a:xfrm>
            <a:off x="4114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5" name="Рамка 34"/>
          <p:cNvSpPr/>
          <p:nvPr/>
        </p:nvSpPr>
        <p:spPr>
          <a:xfrm>
            <a:off x="48006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6" name="Рамка 35"/>
          <p:cNvSpPr/>
          <p:nvPr/>
        </p:nvSpPr>
        <p:spPr>
          <a:xfrm>
            <a:off x="54864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7" name="Рамка 36"/>
          <p:cNvSpPr/>
          <p:nvPr/>
        </p:nvSpPr>
        <p:spPr>
          <a:xfrm>
            <a:off x="61722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8" name="Рамка 37"/>
          <p:cNvSpPr/>
          <p:nvPr/>
        </p:nvSpPr>
        <p:spPr>
          <a:xfrm>
            <a:off x="68580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9" name="Рамка 38"/>
          <p:cNvSpPr/>
          <p:nvPr/>
        </p:nvSpPr>
        <p:spPr>
          <a:xfrm>
            <a:off x="7543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8403" name="TextBox 39"/>
          <p:cNvSpPr txBox="1">
            <a:spLocks noChangeArrowheads="1"/>
          </p:cNvSpPr>
          <p:nvPr/>
        </p:nvSpPr>
        <p:spPr bwMode="auto">
          <a:xfrm>
            <a:off x="762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К</a:t>
            </a:r>
          </a:p>
        </p:txBody>
      </p:sp>
      <p:sp>
        <p:nvSpPr>
          <p:cNvPr id="8404" name="TextBox 40"/>
          <p:cNvSpPr txBox="1">
            <a:spLocks noChangeArrowheads="1"/>
          </p:cNvSpPr>
          <p:nvPr/>
        </p:nvSpPr>
        <p:spPr bwMode="auto">
          <a:xfrm>
            <a:off x="14478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Е</a:t>
            </a:r>
          </a:p>
        </p:txBody>
      </p:sp>
      <p:sp>
        <p:nvSpPr>
          <p:cNvPr id="8405" name="TextBox 41"/>
          <p:cNvSpPr txBox="1">
            <a:spLocks noChangeArrowheads="1"/>
          </p:cNvSpPr>
          <p:nvPr/>
        </p:nvSpPr>
        <p:spPr bwMode="auto">
          <a:xfrm>
            <a:off x="21336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С</a:t>
            </a:r>
          </a:p>
        </p:txBody>
      </p:sp>
      <p:sp>
        <p:nvSpPr>
          <p:cNvPr id="8406" name="TextBox 42"/>
          <p:cNvSpPr txBox="1">
            <a:spLocks noChangeArrowheads="1"/>
          </p:cNvSpPr>
          <p:nvPr/>
        </p:nvSpPr>
        <p:spPr bwMode="auto">
          <a:xfrm>
            <a:off x="28194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У</a:t>
            </a:r>
          </a:p>
        </p:txBody>
      </p:sp>
      <p:sp>
        <p:nvSpPr>
          <p:cNvPr id="8407" name="TextBox 43"/>
          <p:cNvSpPr txBox="1">
            <a:spLocks noChangeArrowheads="1"/>
          </p:cNvSpPr>
          <p:nvPr/>
        </p:nvSpPr>
        <p:spPr bwMode="auto">
          <a:xfrm>
            <a:off x="35052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Л</a:t>
            </a:r>
          </a:p>
        </p:txBody>
      </p:sp>
      <p:sp>
        <p:nvSpPr>
          <p:cNvPr id="8408" name="TextBox 44"/>
          <p:cNvSpPr txBox="1">
            <a:spLocks noChangeArrowheads="1"/>
          </p:cNvSpPr>
          <p:nvPr/>
        </p:nvSpPr>
        <p:spPr bwMode="auto">
          <a:xfrm>
            <a:off x="4191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Ь</a:t>
            </a:r>
          </a:p>
        </p:txBody>
      </p:sp>
      <p:sp>
        <p:nvSpPr>
          <p:cNvPr id="8409" name="TextBox 45"/>
          <p:cNvSpPr txBox="1">
            <a:spLocks noChangeArrowheads="1"/>
          </p:cNvSpPr>
          <p:nvPr/>
        </p:nvSpPr>
        <p:spPr bwMode="auto">
          <a:xfrm>
            <a:off x="48768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В</a:t>
            </a:r>
          </a:p>
        </p:txBody>
      </p:sp>
      <p:sp>
        <p:nvSpPr>
          <p:cNvPr id="8410" name="TextBox 46"/>
          <p:cNvSpPr txBox="1">
            <a:spLocks noChangeArrowheads="1"/>
          </p:cNvSpPr>
          <p:nvPr/>
        </p:nvSpPr>
        <p:spPr bwMode="auto">
          <a:xfrm>
            <a:off x="55626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И</a:t>
            </a:r>
          </a:p>
        </p:txBody>
      </p:sp>
      <p:sp>
        <p:nvSpPr>
          <p:cNvPr id="8411" name="TextBox 47"/>
          <p:cNvSpPr txBox="1">
            <a:spLocks noChangeArrowheads="1"/>
          </p:cNvSpPr>
          <p:nvPr/>
        </p:nvSpPr>
        <p:spPr bwMode="auto">
          <a:xfrm>
            <a:off x="62484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Ю</a:t>
            </a:r>
          </a:p>
        </p:txBody>
      </p:sp>
      <p:sp>
        <p:nvSpPr>
          <p:cNvPr id="8412" name="TextBox 48"/>
          <p:cNvSpPr txBox="1">
            <a:spLocks noChangeArrowheads="1"/>
          </p:cNvSpPr>
          <p:nvPr/>
        </p:nvSpPr>
        <p:spPr bwMode="auto">
          <a:xfrm>
            <a:off x="69342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Т</a:t>
            </a:r>
          </a:p>
        </p:txBody>
      </p:sp>
      <p:sp>
        <p:nvSpPr>
          <p:cNvPr id="8413" name="TextBox 49"/>
          <p:cNvSpPr txBox="1">
            <a:spLocks noChangeArrowheads="1"/>
          </p:cNvSpPr>
          <p:nvPr/>
        </p:nvSpPr>
        <p:spPr bwMode="auto">
          <a:xfrm>
            <a:off x="7620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Г</a:t>
            </a:r>
          </a:p>
        </p:txBody>
      </p:sp>
      <p:sp>
        <p:nvSpPr>
          <p:cNvPr id="8414" name="TextBox 50"/>
          <p:cNvSpPr txBox="1">
            <a:spLocks noChangeArrowheads="1"/>
          </p:cNvSpPr>
          <p:nvPr/>
        </p:nvSpPr>
        <p:spPr bwMode="auto">
          <a:xfrm>
            <a:off x="7620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Ш</a:t>
            </a:r>
          </a:p>
        </p:txBody>
      </p:sp>
      <p:sp>
        <p:nvSpPr>
          <p:cNvPr id="8415" name="TextBox 51"/>
          <p:cNvSpPr txBox="1">
            <a:spLocks noChangeArrowheads="1"/>
          </p:cNvSpPr>
          <p:nvPr/>
        </p:nvSpPr>
        <p:spPr bwMode="auto">
          <a:xfrm>
            <a:off x="69342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Ы</a:t>
            </a:r>
          </a:p>
        </p:txBody>
      </p:sp>
      <p:sp>
        <p:nvSpPr>
          <p:cNvPr id="8416" name="TextBox 53"/>
          <p:cNvSpPr txBox="1">
            <a:spLocks noChangeArrowheads="1"/>
          </p:cNvSpPr>
          <p:nvPr/>
        </p:nvSpPr>
        <p:spPr bwMode="auto">
          <a:xfrm>
            <a:off x="62484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А</a:t>
            </a:r>
          </a:p>
        </p:txBody>
      </p:sp>
      <p:sp>
        <p:nvSpPr>
          <p:cNvPr id="8417" name="TextBox 54"/>
          <p:cNvSpPr txBox="1">
            <a:spLocks noChangeArrowheads="1"/>
          </p:cNvSpPr>
          <p:nvPr/>
        </p:nvSpPr>
        <p:spPr bwMode="auto">
          <a:xfrm>
            <a:off x="55626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Д</a:t>
            </a:r>
          </a:p>
        </p:txBody>
      </p:sp>
      <p:sp>
        <p:nvSpPr>
          <p:cNvPr id="8418" name="TextBox 55"/>
          <p:cNvSpPr txBox="1">
            <a:spLocks noChangeArrowheads="1"/>
          </p:cNvSpPr>
          <p:nvPr/>
        </p:nvSpPr>
        <p:spPr bwMode="auto">
          <a:xfrm>
            <a:off x="48768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Н</a:t>
            </a:r>
          </a:p>
        </p:txBody>
      </p:sp>
      <p:sp>
        <p:nvSpPr>
          <p:cNvPr id="8419" name="TextBox 56"/>
          <p:cNvSpPr txBox="1">
            <a:spLocks noChangeArrowheads="1"/>
          </p:cNvSpPr>
          <p:nvPr/>
        </p:nvSpPr>
        <p:spPr bwMode="auto">
          <a:xfrm>
            <a:off x="4191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П</a:t>
            </a:r>
          </a:p>
        </p:txBody>
      </p:sp>
      <p:sp>
        <p:nvSpPr>
          <p:cNvPr id="8420" name="TextBox 57"/>
          <p:cNvSpPr txBox="1">
            <a:spLocks noChangeArrowheads="1"/>
          </p:cNvSpPr>
          <p:nvPr/>
        </p:nvSpPr>
        <p:spPr bwMode="auto">
          <a:xfrm>
            <a:off x="35052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М</a:t>
            </a:r>
          </a:p>
        </p:txBody>
      </p:sp>
      <p:sp>
        <p:nvSpPr>
          <p:cNvPr id="8421" name="TextBox 58"/>
          <p:cNvSpPr txBox="1">
            <a:spLocks noChangeArrowheads="1"/>
          </p:cNvSpPr>
          <p:nvPr/>
        </p:nvSpPr>
        <p:spPr bwMode="auto">
          <a:xfrm>
            <a:off x="28194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О</a:t>
            </a:r>
          </a:p>
        </p:txBody>
      </p:sp>
      <p:sp>
        <p:nvSpPr>
          <p:cNvPr id="8422" name="TextBox 59"/>
          <p:cNvSpPr txBox="1">
            <a:spLocks noChangeArrowheads="1"/>
          </p:cNvSpPr>
          <p:nvPr/>
        </p:nvSpPr>
        <p:spPr bwMode="auto">
          <a:xfrm>
            <a:off x="21336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Р</a:t>
            </a:r>
          </a:p>
        </p:txBody>
      </p:sp>
      <p:sp>
        <p:nvSpPr>
          <p:cNvPr id="8423" name="TextBox 60"/>
          <p:cNvSpPr txBox="1">
            <a:spLocks noChangeArrowheads="1"/>
          </p:cNvSpPr>
          <p:nvPr/>
        </p:nvSpPr>
        <p:spPr bwMode="auto">
          <a:xfrm>
            <a:off x="14478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Ц</a:t>
            </a:r>
          </a:p>
        </p:txBody>
      </p:sp>
      <p:sp>
        <p:nvSpPr>
          <p:cNvPr id="8424" name="TextBox 61"/>
          <p:cNvSpPr txBox="1">
            <a:spLocks noChangeArrowheads="1"/>
          </p:cNvSpPr>
          <p:nvPr/>
        </p:nvSpPr>
        <p:spPr bwMode="auto">
          <a:xfrm>
            <a:off x="762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Ж</a:t>
            </a:r>
          </a:p>
        </p:txBody>
      </p:sp>
      <p:sp>
        <p:nvSpPr>
          <p:cNvPr id="63" name="Вертикальный свиток 62"/>
          <p:cNvSpPr/>
          <p:nvPr/>
        </p:nvSpPr>
        <p:spPr>
          <a:xfrm>
            <a:off x="6019800" y="228600"/>
            <a:ext cx="2971800" cy="3962400"/>
          </a:xfrm>
          <a:prstGeom prst="vertic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Единица энергии, работы?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6629400" y="609600"/>
            <a:ext cx="206415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</a:rPr>
              <a:t>ВОПРОС ?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27432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22098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с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38100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у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43434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48006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53340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27432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в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2098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17526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12192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6858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38100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2746375" y="11699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у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2219325" y="11699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1773237" y="11699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ж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1231900" y="11699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3822700" y="11699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400800" y="3429000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hlinkClick r:id="rId3" action="ppaction://hlinksldjump"/>
              </a:rPr>
              <a:t>Следующий вопрос</a:t>
            </a:r>
            <a:endParaRPr lang="ru-RU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4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84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1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4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000" fill="hold"/>
                                        <p:tgtEl>
                                          <p:spTgt spid="84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2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4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000" fill="hold"/>
                                        <p:tgtEl>
                                          <p:spTgt spid="84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2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4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2000" fill="hold"/>
                                        <p:tgtEl>
                                          <p:spTgt spid="8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0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4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000" fill="hold"/>
                                        <p:tgtEl>
                                          <p:spTgt spid="84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08"/>
                  </p:tgtEl>
                </p:cond>
              </p:nextCondLst>
            </p:seq>
          </p:childTnLst>
        </p:cTn>
      </p:par>
    </p:tnLst>
    <p:bldLst>
      <p:bldP spid="8408" grpId="0"/>
      <p:bldP spid="8417" grpId="0"/>
      <p:bldP spid="8421" grpId="0"/>
      <p:bldP spid="84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5800" y="228600"/>
          <a:ext cx="5638798" cy="4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</a:tblGrid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85800" y="4419600"/>
            <a:ext cx="75438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клавиатура</a:t>
            </a:r>
          </a:p>
        </p:txBody>
      </p:sp>
      <p:sp>
        <p:nvSpPr>
          <p:cNvPr id="8" name="Рамка 7"/>
          <p:cNvSpPr/>
          <p:nvPr/>
        </p:nvSpPr>
        <p:spPr>
          <a:xfrm>
            <a:off x="685800" y="5181600"/>
            <a:ext cx="685800" cy="609600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13716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20574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27432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34290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48006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4114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5" name="Рамка 14"/>
          <p:cNvSpPr/>
          <p:nvPr/>
        </p:nvSpPr>
        <p:spPr>
          <a:xfrm>
            <a:off x="54864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6" name="Рамка 15"/>
          <p:cNvSpPr/>
          <p:nvPr/>
        </p:nvSpPr>
        <p:spPr>
          <a:xfrm>
            <a:off x="7543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7" name="Рамка 16"/>
          <p:cNvSpPr/>
          <p:nvPr/>
        </p:nvSpPr>
        <p:spPr>
          <a:xfrm>
            <a:off x="61722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68580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766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2766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2766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2766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2766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г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2766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766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276600" y="3429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276600" y="3886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9" name="Рамка 28"/>
          <p:cNvSpPr/>
          <p:nvPr/>
        </p:nvSpPr>
        <p:spPr>
          <a:xfrm>
            <a:off x="685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0" name="Рамка 29"/>
          <p:cNvSpPr/>
          <p:nvPr/>
        </p:nvSpPr>
        <p:spPr>
          <a:xfrm>
            <a:off x="13716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1" name="Рамка 30"/>
          <p:cNvSpPr/>
          <p:nvPr/>
        </p:nvSpPr>
        <p:spPr>
          <a:xfrm>
            <a:off x="34290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2" name="Рамка 31"/>
          <p:cNvSpPr/>
          <p:nvPr/>
        </p:nvSpPr>
        <p:spPr>
          <a:xfrm>
            <a:off x="27432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3" name="Рамка 32"/>
          <p:cNvSpPr/>
          <p:nvPr/>
        </p:nvSpPr>
        <p:spPr>
          <a:xfrm>
            <a:off x="20574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4" name="Рамка 33"/>
          <p:cNvSpPr/>
          <p:nvPr/>
        </p:nvSpPr>
        <p:spPr>
          <a:xfrm>
            <a:off x="4114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5" name="Рамка 34"/>
          <p:cNvSpPr/>
          <p:nvPr/>
        </p:nvSpPr>
        <p:spPr>
          <a:xfrm>
            <a:off x="48006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6" name="Рамка 35"/>
          <p:cNvSpPr/>
          <p:nvPr/>
        </p:nvSpPr>
        <p:spPr>
          <a:xfrm>
            <a:off x="54864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7" name="Рамка 36"/>
          <p:cNvSpPr/>
          <p:nvPr/>
        </p:nvSpPr>
        <p:spPr>
          <a:xfrm>
            <a:off x="61722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8" name="Рамка 37"/>
          <p:cNvSpPr/>
          <p:nvPr/>
        </p:nvSpPr>
        <p:spPr>
          <a:xfrm>
            <a:off x="68580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9" name="Рамка 38"/>
          <p:cNvSpPr/>
          <p:nvPr/>
        </p:nvSpPr>
        <p:spPr>
          <a:xfrm>
            <a:off x="7543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9427" name="TextBox 39"/>
          <p:cNvSpPr txBox="1">
            <a:spLocks noChangeArrowheads="1"/>
          </p:cNvSpPr>
          <p:nvPr/>
        </p:nvSpPr>
        <p:spPr bwMode="auto">
          <a:xfrm>
            <a:off x="762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К</a:t>
            </a:r>
          </a:p>
        </p:txBody>
      </p:sp>
      <p:sp>
        <p:nvSpPr>
          <p:cNvPr id="9428" name="TextBox 40"/>
          <p:cNvSpPr txBox="1">
            <a:spLocks noChangeArrowheads="1"/>
          </p:cNvSpPr>
          <p:nvPr/>
        </p:nvSpPr>
        <p:spPr bwMode="auto">
          <a:xfrm>
            <a:off x="14478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Е</a:t>
            </a:r>
          </a:p>
        </p:txBody>
      </p:sp>
      <p:sp>
        <p:nvSpPr>
          <p:cNvPr id="9429" name="TextBox 41"/>
          <p:cNvSpPr txBox="1">
            <a:spLocks noChangeArrowheads="1"/>
          </p:cNvSpPr>
          <p:nvPr/>
        </p:nvSpPr>
        <p:spPr bwMode="auto">
          <a:xfrm>
            <a:off x="21336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С</a:t>
            </a:r>
          </a:p>
        </p:txBody>
      </p:sp>
      <p:sp>
        <p:nvSpPr>
          <p:cNvPr id="9430" name="TextBox 42"/>
          <p:cNvSpPr txBox="1">
            <a:spLocks noChangeArrowheads="1"/>
          </p:cNvSpPr>
          <p:nvPr/>
        </p:nvSpPr>
        <p:spPr bwMode="auto">
          <a:xfrm>
            <a:off x="28194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У</a:t>
            </a:r>
          </a:p>
        </p:txBody>
      </p:sp>
      <p:sp>
        <p:nvSpPr>
          <p:cNvPr id="9431" name="TextBox 43"/>
          <p:cNvSpPr txBox="1">
            <a:spLocks noChangeArrowheads="1"/>
          </p:cNvSpPr>
          <p:nvPr/>
        </p:nvSpPr>
        <p:spPr bwMode="auto">
          <a:xfrm>
            <a:off x="35052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Л</a:t>
            </a:r>
          </a:p>
        </p:txBody>
      </p:sp>
      <p:sp>
        <p:nvSpPr>
          <p:cNvPr id="9432" name="TextBox 44"/>
          <p:cNvSpPr txBox="1">
            <a:spLocks noChangeArrowheads="1"/>
          </p:cNvSpPr>
          <p:nvPr/>
        </p:nvSpPr>
        <p:spPr bwMode="auto">
          <a:xfrm>
            <a:off x="4191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Ь</a:t>
            </a:r>
          </a:p>
        </p:txBody>
      </p:sp>
      <p:sp>
        <p:nvSpPr>
          <p:cNvPr id="9433" name="TextBox 45"/>
          <p:cNvSpPr txBox="1">
            <a:spLocks noChangeArrowheads="1"/>
          </p:cNvSpPr>
          <p:nvPr/>
        </p:nvSpPr>
        <p:spPr bwMode="auto">
          <a:xfrm>
            <a:off x="48768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В</a:t>
            </a:r>
          </a:p>
        </p:txBody>
      </p:sp>
      <p:sp>
        <p:nvSpPr>
          <p:cNvPr id="9434" name="TextBox 46"/>
          <p:cNvSpPr txBox="1">
            <a:spLocks noChangeArrowheads="1"/>
          </p:cNvSpPr>
          <p:nvPr/>
        </p:nvSpPr>
        <p:spPr bwMode="auto">
          <a:xfrm>
            <a:off x="55626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И</a:t>
            </a:r>
          </a:p>
        </p:txBody>
      </p:sp>
      <p:sp>
        <p:nvSpPr>
          <p:cNvPr id="9435" name="TextBox 47"/>
          <p:cNvSpPr txBox="1">
            <a:spLocks noChangeArrowheads="1"/>
          </p:cNvSpPr>
          <p:nvPr/>
        </p:nvSpPr>
        <p:spPr bwMode="auto">
          <a:xfrm>
            <a:off x="62484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Ю</a:t>
            </a:r>
          </a:p>
        </p:txBody>
      </p:sp>
      <p:sp>
        <p:nvSpPr>
          <p:cNvPr id="9436" name="TextBox 48"/>
          <p:cNvSpPr txBox="1">
            <a:spLocks noChangeArrowheads="1"/>
          </p:cNvSpPr>
          <p:nvPr/>
        </p:nvSpPr>
        <p:spPr bwMode="auto">
          <a:xfrm>
            <a:off x="69342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Т</a:t>
            </a:r>
          </a:p>
        </p:txBody>
      </p:sp>
      <p:sp>
        <p:nvSpPr>
          <p:cNvPr id="9437" name="TextBox 49"/>
          <p:cNvSpPr txBox="1">
            <a:spLocks noChangeArrowheads="1"/>
          </p:cNvSpPr>
          <p:nvPr/>
        </p:nvSpPr>
        <p:spPr bwMode="auto">
          <a:xfrm>
            <a:off x="7620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Г</a:t>
            </a:r>
          </a:p>
        </p:txBody>
      </p:sp>
      <p:sp>
        <p:nvSpPr>
          <p:cNvPr id="9438" name="TextBox 50"/>
          <p:cNvSpPr txBox="1">
            <a:spLocks noChangeArrowheads="1"/>
          </p:cNvSpPr>
          <p:nvPr/>
        </p:nvSpPr>
        <p:spPr bwMode="auto">
          <a:xfrm>
            <a:off x="7620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Ш</a:t>
            </a:r>
          </a:p>
        </p:txBody>
      </p:sp>
      <p:sp>
        <p:nvSpPr>
          <p:cNvPr id="9439" name="TextBox 51"/>
          <p:cNvSpPr txBox="1">
            <a:spLocks noChangeArrowheads="1"/>
          </p:cNvSpPr>
          <p:nvPr/>
        </p:nvSpPr>
        <p:spPr bwMode="auto">
          <a:xfrm>
            <a:off x="69342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Ы</a:t>
            </a:r>
          </a:p>
        </p:txBody>
      </p:sp>
      <p:sp>
        <p:nvSpPr>
          <p:cNvPr id="9440" name="TextBox 53"/>
          <p:cNvSpPr txBox="1">
            <a:spLocks noChangeArrowheads="1"/>
          </p:cNvSpPr>
          <p:nvPr/>
        </p:nvSpPr>
        <p:spPr bwMode="auto">
          <a:xfrm>
            <a:off x="62484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А</a:t>
            </a:r>
          </a:p>
        </p:txBody>
      </p:sp>
      <p:sp>
        <p:nvSpPr>
          <p:cNvPr id="9441" name="TextBox 54"/>
          <p:cNvSpPr txBox="1">
            <a:spLocks noChangeArrowheads="1"/>
          </p:cNvSpPr>
          <p:nvPr/>
        </p:nvSpPr>
        <p:spPr bwMode="auto">
          <a:xfrm>
            <a:off x="55626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Д</a:t>
            </a:r>
          </a:p>
        </p:txBody>
      </p:sp>
      <p:sp>
        <p:nvSpPr>
          <p:cNvPr id="9442" name="TextBox 55"/>
          <p:cNvSpPr txBox="1">
            <a:spLocks noChangeArrowheads="1"/>
          </p:cNvSpPr>
          <p:nvPr/>
        </p:nvSpPr>
        <p:spPr bwMode="auto">
          <a:xfrm>
            <a:off x="48768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Н</a:t>
            </a:r>
          </a:p>
        </p:txBody>
      </p:sp>
      <p:sp>
        <p:nvSpPr>
          <p:cNvPr id="9443" name="TextBox 56"/>
          <p:cNvSpPr txBox="1">
            <a:spLocks noChangeArrowheads="1"/>
          </p:cNvSpPr>
          <p:nvPr/>
        </p:nvSpPr>
        <p:spPr bwMode="auto">
          <a:xfrm>
            <a:off x="4191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П</a:t>
            </a:r>
          </a:p>
        </p:txBody>
      </p:sp>
      <p:sp>
        <p:nvSpPr>
          <p:cNvPr id="9444" name="TextBox 57"/>
          <p:cNvSpPr txBox="1">
            <a:spLocks noChangeArrowheads="1"/>
          </p:cNvSpPr>
          <p:nvPr/>
        </p:nvSpPr>
        <p:spPr bwMode="auto">
          <a:xfrm>
            <a:off x="35052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М</a:t>
            </a:r>
          </a:p>
        </p:txBody>
      </p:sp>
      <p:sp>
        <p:nvSpPr>
          <p:cNvPr id="9445" name="TextBox 58"/>
          <p:cNvSpPr txBox="1">
            <a:spLocks noChangeArrowheads="1"/>
          </p:cNvSpPr>
          <p:nvPr/>
        </p:nvSpPr>
        <p:spPr bwMode="auto">
          <a:xfrm>
            <a:off x="28194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О</a:t>
            </a:r>
          </a:p>
        </p:txBody>
      </p:sp>
      <p:sp>
        <p:nvSpPr>
          <p:cNvPr id="9446" name="TextBox 59"/>
          <p:cNvSpPr txBox="1">
            <a:spLocks noChangeArrowheads="1"/>
          </p:cNvSpPr>
          <p:nvPr/>
        </p:nvSpPr>
        <p:spPr bwMode="auto">
          <a:xfrm>
            <a:off x="21336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Р</a:t>
            </a:r>
          </a:p>
        </p:txBody>
      </p:sp>
      <p:sp>
        <p:nvSpPr>
          <p:cNvPr id="9447" name="TextBox 60"/>
          <p:cNvSpPr txBox="1">
            <a:spLocks noChangeArrowheads="1"/>
          </p:cNvSpPr>
          <p:nvPr/>
        </p:nvSpPr>
        <p:spPr bwMode="auto">
          <a:xfrm>
            <a:off x="14478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Ц</a:t>
            </a:r>
          </a:p>
        </p:txBody>
      </p:sp>
      <p:sp>
        <p:nvSpPr>
          <p:cNvPr id="9448" name="TextBox 61"/>
          <p:cNvSpPr txBox="1">
            <a:spLocks noChangeArrowheads="1"/>
          </p:cNvSpPr>
          <p:nvPr/>
        </p:nvSpPr>
        <p:spPr bwMode="auto">
          <a:xfrm>
            <a:off x="762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Ж</a:t>
            </a:r>
          </a:p>
        </p:txBody>
      </p:sp>
      <p:sp>
        <p:nvSpPr>
          <p:cNvPr id="63" name="Вертикальный свиток 62"/>
          <p:cNvSpPr/>
          <p:nvPr/>
        </p:nvSpPr>
        <p:spPr>
          <a:xfrm>
            <a:off x="6019800" y="228600"/>
            <a:ext cx="2971800" cy="3962400"/>
          </a:xfrm>
          <a:prstGeom prst="vertic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Единица измерения силы?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6400800" y="609600"/>
            <a:ext cx="22098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</a:rPr>
              <a:t>ВОПРОС ?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27432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22098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с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38100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у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43434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48006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53340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27432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в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2098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17526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12192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6858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38100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28194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у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22098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17526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ж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12192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38100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2749550" y="16271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т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2173287" y="16271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ю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1762125" y="16271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1225550" y="16271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3816350" y="16271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400800" y="3429000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hlinkClick r:id="rId3" action="ppaction://hlinksldjump"/>
              </a:rPr>
              <a:t>Следующий вопрос</a:t>
            </a:r>
            <a:endParaRPr lang="ru-RU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4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94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94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4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4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94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3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94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94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3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9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9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36"/>
                  </p:tgtEl>
                </p:cond>
              </p:nextCondLst>
            </p:seq>
          </p:childTnLst>
        </p:cTn>
      </p:par>
    </p:tnLst>
    <p:bldLst>
      <p:bldP spid="9432" grpId="0"/>
      <p:bldP spid="9435" grpId="0"/>
      <p:bldP spid="9442" grpId="0"/>
      <p:bldP spid="944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5800" y="228600"/>
          <a:ext cx="5638798" cy="4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</a:tblGrid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85800" y="4419600"/>
            <a:ext cx="75438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клавиатура</a:t>
            </a:r>
          </a:p>
        </p:txBody>
      </p:sp>
      <p:sp>
        <p:nvSpPr>
          <p:cNvPr id="8" name="Рамка 7"/>
          <p:cNvSpPr/>
          <p:nvPr/>
        </p:nvSpPr>
        <p:spPr>
          <a:xfrm>
            <a:off x="685800" y="5181600"/>
            <a:ext cx="685800" cy="609600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13716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20574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27432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34290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48006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4114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5" name="Рамка 14"/>
          <p:cNvSpPr/>
          <p:nvPr/>
        </p:nvSpPr>
        <p:spPr>
          <a:xfrm>
            <a:off x="54864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6" name="Рамка 15"/>
          <p:cNvSpPr/>
          <p:nvPr/>
        </p:nvSpPr>
        <p:spPr>
          <a:xfrm>
            <a:off x="7543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7" name="Рамка 16"/>
          <p:cNvSpPr/>
          <p:nvPr/>
        </p:nvSpPr>
        <p:spPr>
          <a:xfrm>
            <a:off x="61722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68580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766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2766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2766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2766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2766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г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2766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766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276600" y="3429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276600" y="3886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9" name="Рамка 28"/>
          <p:cNvSpPr/>
          <p:nvPr/>
        </p:nvSpPr>
        <p:spPr>
          <a:xfrm>
            <a:off x="685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0" name="Рамка 29"/>
          <p:cNvSpPr/>
          <p:nvPr/>
        </p:nvSpPr>
        <p:spPr>
          <a:xfrm>
            <a:off x="13716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1" name="Рамка 30"/>
          <p:cNvSpPr/>
          <p:nvPr/>
        </p:nvSpPr>
        <p:spPr>
          <a:xfrm>
            <a:off x="34290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2" name="Рамка 31"/>
          <p:cNvSpPr/>
          <p:nvPr/>
        </p:nvSpPr>
        <p:spPr>
          <a:xfrm>
            <a:off x="27432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3" name="Рамка 32"/>
          <p:cNvSpPr/>
          <p:nvPr/>
        </p:nvSpPr>
        <p:spPr>
          <a:xfrm>
            <a:off x="20574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4" name="Рамка 33"/>
          <p:cNvSpPr/>
          <p:nvPr/>
        </p:nvSpPr>
        <p:spPr>
          <a:xfrm>
            <a:off x="4114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5" name="Рамка 34"/>
          <p:cNvSpPr/>
          <p:nvPr/>
        </p:nvSpPr>
        <p:spPr>
          <a:xfrm>
            <a:off x="48006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6" name="Рамка 35"/>
          <p:cNvSpPr/>
          <p:nvPr/>
        </p:nvSpPr>
        <p:spPr>
          <a:xfrm>
            <a:off x="54864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7" name="Рамка 36"/>
          <p:cNvSpPr/>
          <p:nvPr/>
        </p:nvSpPr>
        <p:spPr>
          <a:xfrm>
            <a:off x="61722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8" name="Рамка 37"/>
          <p:cNvSpPr/>
          <p:nvPr/>
        </p:nvSpPr>
        <p:spPr>
          <a:xfrm>
            <a:off x="68580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9" name="Рамка 38"/>
          <p:cNvSpPr/>
          <p:nvPr/>
        </p:nvSpPr>
        <p:spPr>
          <a:xfrm>
            <a:off x="7543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0451" name="TextBox 39"/>
          <p:cNvSpPr txBox="1">
            <a:spLocks noChangeArrowheads="1"/>
          </p:cNvSpPr>
          <p:nvPr/>
        </p:nvSpPr>
        <p:spPr bwMode="auto">
          <a:xfrm>
            <a:off x="762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К</a:t>
            </a:r>
          </a:p>
        </p:txBody>
      </p:sp>
      <p:sp>
        <p:nvSpPr>
          <p:cNvPr id="10452" name="TextBox 40"/>
          <p:cNvSpPr txBox="1">
            <a:spLocks noChangeArrowheads="1"/>
          </p:cNvSpPr>
          <p:nvPr/>
        </p:nvSpPr>
        <p:spPr bwMode="auto">
          <a:xfrm>
            <a:off x="14478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Е</a:t>
            </a:r>
          </a:p>
        </p:txBody>
      </p:sp>
      <p:sp>
        <p:nvSpPr>
          <p:cNvPr id="10453" name="TextBox 41"/>
          <p:cNvSpPr txBox="1">
            <a:spLocks noChangeArrowheads="1"/>
          </p:cNvSpPr>
          <p:nvPr/>
        </p:nvSpPr>
        <p:spPr bwMode="auto">
          <a:xfrm>
            <a:off x="21336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С</a:t>
            </a:r>
          </a:p>
        </p:txBody>
      </p:sp>
      <p:sp>
        <p:nvSpPr>
          <p:cNvPr id="10454" name="TextBox 42"/>
          <p:cNvSpPr txBox="1">
            <a:spLocks noChangeArrowheads="1"/>
          </p:cNvSpPr>
          <p:nvPr/>
        </p:nvSpPr>
        <p:spPr bwMode="auto">
          <a:xfrm>
            <a:off x="28194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У</a:t>
            </a:r>
          </a:p>
        </p:txBody>
      </p:sp>
      <p:sp>
        <p:nvSpPr>
          <p:cNvPr id="10455" name="TextBox 43"/>
          <p:cNvSpPr txBox="1">
            <a:spLocks noChangeArrowheads="1"/>
          </p:cNvSpPr>
          <p:nvPr/>
        </p:nvSpPr>
        <p:spPr bwMode="auto">
          <a:xfrm>
            <a:off x="35052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Л</a:t>
            </a:r>
          </a:p>
        </p:txBody>
      </p:sp>
      <p:sp>
        <p:nvSpPr>
          <p:cNvPr id="10456" name="TextBox 44"/>
          <p:cNvSpPr txBox="1">
            <a:spLocks noChangeArrowheads="1"/>
          </p:cNvSpPr>
          <p:nvPr/>
        </p:nvSpPr>
        <p:spPr bwMode="auto">
          <a:xfrm>
            <a:off x="4191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Ь</a:t>
            </a:r>
          </a:p>
        </p:txBody>
      </p:sp>
      <p:sp>
        <p:nvSpPr>
          <p:cNvPr id="10457" name="TextBox 45"/>
          <p:cNvSpPr txBox="1">
            <a:spLocks noChangeArrowheads="1"/>
          </p:cNvSpPr>
          <p:nvPr/>
        </p:nvSpPr>
        <p:spPr bwMode="auto">
          <a:xfrm>
            <a:off x="48768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В</a:t>
            </a:r>
          </a:p>
        </p:txBody>
      </p:sp>
      <p:sp>
        <p:nvSpPr>
          <p:cNvPr id="10458" name="TextBox 46"/>
          <p:cNvSpPr txBox="1">
            <a:spLocks noChangeArrowheads="1"/>
          </p:cNvSpPr>
          <p:nvPr/>
        </p:nvSpPr>
        <p:spPr bwMode="auto">
          <a:xfrm>
            <a:off x="55626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И</a:t>
            </a:r>
          </a:p>
        </p:txBody>
      </p:sp>
      <p:sp>
        <p:nvSpPr>
          <p:cNvPr id="10459" name="TextBox 47"/>
          <p:cNvSpPr txBox="1">
            <a:spLocks noChangeArrowheads="1"/>
          </p:cNvSpPr>
          <p:nvPr/>
        </p:nvSpPr>
        <p:spPr bwMode="auto">
          <a:xfrm>
            <a:off x="62484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Ю</a:t>
            </a:r>
          </a:p>
        </p:txBody>
      </p:sp>
      <p:sp>
        <p:nvSpPr>
          <p:cNvPr id="10460" name="TextBox 48"/>
          <p:cNvSpPr txBox="1">
            <a:spLocks noChangeArrowheads="1"/>
          </p:cNvSpPr>
          <p:nvPr/>
        </p:nvSpPr>
        <p:spPr bwMode="auto">
          <a:xfrm>
            <a:off x="69342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Т</a:t>
            </a:r>
          </a:p>
        </p:txBody>
      </p:sp>
      <p:sp>
        <p:nvSpPr>
          <p:cNvPr id="10461" name="TextBox 49"/>
          <p:cNvSpPr txBox="1">
            <a:spLocks noChangeArrowheads="1"/>
          </p:cNvSpPr>
          <p:nvPr/>
        </p:nvSpPr>
        <p:spPr bwMode="auto">
          <a:xfrm>
            <a:off x="7620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Г</a:t>
            </a:r>
          </a:p>
        </p:txBody>
      </p:sp>
      <p:sp>
        <p:nvSpPr>
          <p:cNvPr id="10462" name="TextBox 50"/>
          <p:cNvSpPr txBox="1">
            <a:spLocks noChangeArrowheads="1"/>
          </p:cNvSpPr>
          <p:nvPr/>
        </p:nvSpPr>
        <p:spPr bwMode="auto">
          <a:xfrm>
            <a:off x="7620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Ш</a:t>
            </a:r>
          </a:p>
        </p:txBody>
      </p:sp>
      <p:sp>
        <p:nvSpPr>
          <p:cNvPr id="10463" name="TextBox 51"/>
          <p:cNvSpPr txBox="1">
            <a:spLocks noChangeArrowheads="1"/>
          </p:cNvSpPr>
          <p:nvPr/>
        </p:nvSpPr>
        <p:spPr bwMode="auto">
          <a:xfrm>
            <a:off x="69342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Ы</a:t>
            </a:r>
          </a:p>
        </p:txBody>
      </p:sp>
      <p:sp>
        <p:nvSpPr>
          <p:cNvPr id="10464" name="TextBox 53"/>
          <p:cNvSpPr txBox="1">
            <a:spLocks noChangeArrowheads="1"/>
          </p:cNvSpPr>
          <p:nvPr/>
        </p:nvSpPr>
        <p:spPr bwMode="auto">
          <a:xfrm>
            <a:off x="62484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А</a:t>
            </a:r>
          </a:p>
        </p:txBody>
      </p:sp>
      <p:sp>
        <p:nvSpPr>
          <p:cNvPr id="10465" name="TextBox 54"/>
          <p:cNvSpPr txBox="1">
            <a:spLocks noChangeArrowheads="1"/>
          </p:cNvSpPr>
          <p:nvPr/>
        </p:nvSpPr>
        <p:spPr bwMode="auto">
          <a:xfrm>
            <a:off x="55626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Д</a:t>
            </a:r>
          </a:p>
        </p:txBody>
      </p:sp>
      <p:sp>
        <p:nvSpPr>
          <p:cNvPr id="10466" name="TextBox 55"/>
          <p:cNvSpPr txBox="1">
            <a:spLocks noChangeArrowheads="1"/>
          </p:cNvSpPr>
          <p:nvPr/>
        </p:nvSpPr>
        <p:spPr bwMode="auto">
          <a:xfrm>
            <a:off x="48768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Н</a:t>
            </a:r>
          </a:p>
        </p:txBody>
      </p:sp>
      <p:sp>
        <p:nvSpPr>
          <p:cNvPr id="10467" name="TextBox 56"/>
          <p:cNvSpPr txBox="1">
            <a:spLocks noChangeArrowheads="1"/>
          </p:cNvSpPr>
          <p:nvPr/>
        </p:nvSpPr>
        <p:spPr bwMode="auto">
          <a:xfrm>
            <a:off x="4191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П</a:t>
            </a:r>
          </a:p>
        </p:txBody>
      </p:sp>
      <p:sp>
        <p:nvSpPr>
          <p:cNvPr id="10468" name="TextBox 57"/>
          <p:cNvSpPr txBox="1">
            <a:spLocks noChangeArrowheads="1"/>
          </p:cNvSpPr>
          <p:nvPr/>
        </p:nvSpPr>
        <p:spPr bwMode="auto">
          <a:xfrm>
            <a:off x="35052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М</a:t>
            </a:r>
          </a:p>
        </p:txBody>
      </p:sp>
      <p:sp>
        <p:nvSpPr>
          <p:cNvPr id="10469" name="TextBox 58"/>
          <p:cNvSpPr txBox="1">
            <a:spLocks noChangeArrowheads="1"/>
          </p:cNvSpPr>
          <p:nvPr/>
        </p:nvSpPr>
        <p:spPr bwMode="auto">
          <a:xfrm>
            <a:off x="28194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О</a:t>
            </a:r>
          </a:p>
        </p:txBody>
      </p:sp>
      <p:sp>
        <p:nvSpPr>
          <p:cNvPr id="10470" name="TextBox 59"/>
          <p:cNvSpPr txBox="1">
            <a:spLocks noChangeArrowheads="1"/>
          </p:cNvSpPr>
          <p:nvPr/>
        </p:nvSpPr>
        <p:spPr bwMode="auto">
          <a:xfrm>
            <a:off x="21336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Р</a:t>
            </a:r>
          </a:p>
        </p:txBody>
      </p:sp>
      <p:sp>
        <p:nvSpPr>
          <p:cNvPr id="10471" name="TextBox 60"/>
          <p:cNvSpPr txBox="1">
            <a:spLocks noChangeArrowheads="1"/>
          </p:cNvSpPr>
          <p:nvPr/>
        </p:nvSpPr>
        <p:spPr bwMode="auto">
          <a:xfrm>
            <a:off x="14478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Ц</a:t>
            </a:r>
          </a:p>
        </p:txBody>
      </p:sp>
      <p:sp>
        <p:nvSpPr>
          <p:cNvPr id="10472" name="TextBox 61"/>
          <p:cNvSpPr txBox="1">
            <a:spLocks noChangeArrowheads="1"/>
          </p:cNvSpPr>
          <p:nvPr/>
        </p:nvSpPr>
        <p:spPr bwMode="auto">
          <a:xfrm>
            <a:off x="762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Ж</a:t>
            </a:r>
          </a:p>
        </p:txBody>
      </p:sp>
      <p:sp>
        <p:nvSpPr>
          <p:cNvPr id="63" name="Вертикальный свиток 62"/>
          <p:cNvSpPr/>
          <p:nvPr/>
        </p:nvSpPr>
        <p:spPr>
          <a:xfrm>
            <a:off x="6019800" y="228600"/>
            <a:ext cx="2971800" cy="3962400"/>
          </a:xfrm>
          <a:prstGeom prst="vertic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Единица частоты колебаний?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6400800" y="609600"/>
            <a:ext cx="22098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</a:rPr>
              <a:t>ВОПРОС ?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27432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22098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с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38100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у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43434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48006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53340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27432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в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2098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17526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12192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6858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38100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28194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у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22098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17526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ж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12192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38100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27432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т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22098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ю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17526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1225550" y="16271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38100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87" name="Прямоугольник 86"/>
          <p:cNvSpPr/>
          <p:nvPr/>
        </p:nvSpPr>
        <p:spPr>
          <a:xfrm>
            <a:off x="38100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43434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4810125" y="20843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ц</a:t>
            </a:r>
            <a:endParaRPr lang="ru-RU" sz="2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400800" y="3429000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hlinkClick r:id="rId3" action="ppaction://hlinksldjump"/>
              </a:rPr>
              <a:t>Следующий вопрос</a:t>
            </a:r>
            <a:endParaRPr lang="ru-RU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4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104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5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4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000" fill="hold"/>
                                        <p:tgtEl>
                                          <p:spTgt spid="104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7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4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000" fill="hold"/>
                                        <p:tgtEl>
                                          <p:spTgt spid="104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71"/>
                  </p:tgtEl>
                </p:cond>
              </p:nextCondLst>
            </p:seq>
          </p:childTnLst>
        </p:cTn>
      </p:par>
    </p:tnLst>
    <p:bldLst>
      <p:bldP spid="10452" grpId="0"/>
      <p:bldP spid="10470" grpId="0"/>
      <p:bldP spid="1047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5800" y="228600"/>
          <a:ext cx="5638798" cy="4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  <a:gridCol w="512618"/>
              </a:tblGrid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85800" y="4419600"/>
            <a:ext cx="75438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клавиатура</a:t>
            </a:r>
          </a:p>
        </p:txBody>
      </p:sp>
      <p:sp>
        <p:nvSpPr>
          <p:cNvPr id="8" name="Рамка 7"/>
          <p:cNvSpPr/>
          <p:nvPr/>
        </p:nvSpPr>
        <p:spPr>
          <a:xfrm>
            <a:off x="685800" y="5181600"/>
            <a:ext cx="685800" cy="609600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13716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20574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27432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34290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48006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4114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5" name="Рамка 14"/>
          <p:cNvSpPr/>
          <p:nvPr/>
        </p:nvSpPr>
        <p:spPr>
          <a:xfrm>
            <a:off x="54864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6" name="Рамка 15"/>
          <p:cNvSpPr/>
          <p:nvPr/>
        </p:nvSpPr>
        <p:spPr>
          <a:xfrm>
            <a:off x="75438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7" name="Рамка 16"/>
          <p:cNvSpPr/>
          <p:nvPr/>
        </p:nvSpPr>
        <p:spPr>
          <a:xfrm>
            <a:off x="61722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6858000" y="51816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766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2766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2766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2766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2766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г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276600" y="2514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76600" y="2971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276600" y="3429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276600" y="3886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29" name="Рамка 28"/>
          <p:cNvSpPr/>
          <p:nvPr/>
        </p:nvSpPr>
        <p:spPr>
          <a:xfrm>
            <a:off x="685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0" name="Рамка 29"/>
          <p:cNvSpPr/>
          <p:nvPr/>
        </p:nvSpPr>
        <p:spPr>
          <a:xfrm>
            <a:off x="13716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1" name="Рамка 30"/>
          <p:cNvSpPr/>
          <p:nvPr/>
        </p:nvSpPr>
        <p:spPr>
          <a:xfrm>
            <a:off x="34290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2" name="Рамка 31"/>
          <p:cNvSpPr/>
          <p:nvPr/>
        </p:nvSpPr>
        <p:spPr>
          <a:xfrm>
            <a:off x="27432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3" name="Рамка 32"/>
          <p:cNvSpPr/>
          <p:nvPr/>
        </p:nvSpPr>
        <p:spPr>
          <a:xfrm>
            <a:off x="20574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4" name="Рамка 33"/>
          <p:cNvSpPr/>
          <p:nvPr/>
        </p:nvSpPr>
        <p:spPr>
          <a:xfrm>
            <a:off x="4114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5" name="Рамка 34"/>
          <p:cNvSpPr/>
          <p:nvPr/>
        </p:nvSpPr>
        <p:spPr>
          <a:xfrm>
            <a:off x="48006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6" name="Рамка 35"/>
          <p:cNvSpPr/>
          <p:nvPr/>
        </p:nvSpPr>
        <p:spPr>
          <a:xfrm>
            <a:off x="54864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7" name="Рамка 36"/>
          <p:cNvSpPr/>
          <p:nvPr/>
        </p:nvSpPr>
        <p:spPr>
          <a:xfrm>
            <a:off x="61722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8" name="Рамка 37"/>
          <p:cNvSpPr/>
          <p:nvPr/>
        </p:nvSpPr>
        <p:spPr>
          <a:xfrm>
            <a:off x="68580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39" name="Рамка 38"/>
          <p:cNvSpPr/>
          <p:nvPr/>
        </p:nvSpPr>
        <p:spPr>
          <a:xfrm>
            <a:off x="7543800" y="5791200"/>
            <a:ext cx="685800" cy="609600"/>
          </a:xfrm>
          <a:prstGeom prst="fra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solidFill>
                <a:schemeClr val="tx1"/>
              </a:solidFill>
              <a:effectLst/>
            </a:endParaRPr>
          </a:p>
        </p:txBody>
      </p:sp>
      <p:sp>
        <p:nvSpPr>
          <p:cNvPr id="11475" name="TextBox 39"/>
          <p:cNvSpPr txBox="1">
            <a:spLocks noChangeArrowheads="1"/>
          </p:cNvSpPr>
          <p:nvPr/>
        </p:nvSpPr>
        <p:spPr bwMode="auto">
          <a:xfrm>
            <a:off x="762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К</a:t>
            </a:r>
          </a:p>
        </p:txBody>
      </p:sp>
      <p:sp>
        <p:nvSpPr>
          <p:cNvPr id="11476" name="TextBox 40"/>
          <p:cNvSpPr txBox="1">
            <a:spLocks noChangeArrowheads="1"/>
          </p:cNvSpPr>
          <p:nvPr/>
        </p:nvSpPr>
        <p:spPr bwMode="auto">
          <a:xfrm>
            <a:off x="14478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Е</a:t>
            </a:r>
          </a:p>
        </p:txBody>
      </p:sp>
      <p:sp>
        <p:nvSpPr>
          <p:cNvPr id="11477" name="TextBox 41"/>
          <p:cNvSpPr txBox="1">
            <a:spLocks noChangeArrowheads="1"/>
          </p:cNvSpPr>
          <p:nvPr/>
        </p:nvSpPr>
        <p:spPr bwMode="auto">
          <a:xfrm>
            <a:off x="21336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С</a:t>
            </a:r>
          </a:p>
        </p:txBody>
      </p:sp>
      <p:sp>
        <p:nvSpPr>
          <p:cNvPr id="11478" name="TextBox 42"/>
          <p:cNvSpPr txBox="1">
            <a:spLocks noChangeArrowheads="1"/>
          </p:cNvSpPr>
          <p:nvPr/>
        </p:nvSpPr>
        <p:spPr bwMode="auto">
          <a:xfrm>
            <a:off x="28194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У</a:t>
            </a:r>
          </a:p>
        </p:txBody>
      </p:sp>
      <p:sp>
        <p:nvSpPr>
          <p:cNvPr id="11479" name="TextBox 43"/>
          <p:cNvSpPr txBox="1">
            <a:spLocks noChangeArrowheads="1"/>
          </p:cNvSpPr>
          <p:nvPr/>
        </p:nvSpPr>
        <p:spPr bwMode="auto">
          <a:xfrm>
            <a:off x="35052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Л</a:t>
            </a:r>
          </a:p>
        </p:txBody>
      </p:sp>
      <p:sp>
        <p:nvSpPr>
          <p:cNvPr id="11480" name="TextBox 44"/>
          <p:cNvSpPr txBox="1">
            <a:spLocks noChangeArrowheads="1"/>
          </p:cNvSpPr>
          <p:nvPr/>
        </p:nvSpPr>
        <p:spPr bwMode="auto">
          <a:xfrm>
            <a:off x="4191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Ь</a:t>
            </a:r>
          </a:p>
        </p:txBody>
      </p:sp>
      <p:sp>
        <p:nvSpPr>
          <p:cNvPr id="11481" name="TextBox 45"/>
          <p:cNvSpPr txBox="1">
            <a:spLocks noChangeArrowheads="1"/>
          </p:cNvSpPr>
          <p:nvPr/>
        </p:nvSpPr>
        <p:spPr bwMode="auto">
          <a:xfrm>
            <a:off x="48768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В</a:t>
            </a:r>
          </a:p>
        </p:txBody>
      </p:sp>
      <p:sp>
        <p:nvSpPr>
          <p:cNvPr id="11482" name="TextBox 46"/>
          <p:cNvSpPr txBox="1">
            <a:spLocks noChangeArrowheads="1"/>
          </p:cNvSpPr>
          <p:nvPr/>
        </p:nvSpPr>
        <p:spPr bwMode="auto">
          <a:xfrm>
            <a:off x="55626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И</a:t>
            </a:r>
          </a:p>
        </p:txBody>
      </p:sp>
      <p:sp>
        <p:nvSpPr>
          <p:cNvPr id="11483" name="TextBox 47"/>
          <p:cNvSpPr txBox="1">
            <a:spLocks noChangeArrowheads="1"/>
          </p:cNvSpPr>
          <p:nvPr/>
        </p:nvSpPr>
        <p:spPr bwMode="auto">
          <a:xfrm>
            <a:off x="62484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Ю</a:t>
            </a:r>
          </a:p>
        </p:txBody>
      </p:sp>
      <p:sp>
        <p:nvSpPr>
          <p:cNvPr id="11484" name="TextBox 48"/>
          <p:cNvSpPr txBox="1">
            <a:spLocks noChangeArrowheads="1"/>
          </p:cNvSpPr>
          <p:nvPr/>
        </p:nvSpPr>
        <p:spPr bwMode="auto">
          <a:xfrm>
            <a:off x="69342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Т</a:t>
            </a:r>
          </a:p>
        </p:txBody>
      </p:sp>
      <p:sp>
        <p:nvSpPr>
          <p:cNvPr id="11485" name="TextBox 49"/>
          <p:cNvSpPr txBox="1">
            <a:spLocks noChangeArrowheads="1"/>
          </p:cNvSpPr>
          <p:nvPr/>
        </p:nvSpPr>
        <p:spPr bwMode="auto">
          <a:xfrm>
            <a:off x="7620000" y="5334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Г</a:t>
            </a:r>
          </a:p>
        </p:txBody>
      </p:sp>
      <p:sp>
        <p:nvSpPr>
          <p:cNvPr id="11486" name="TextBox 50"/>
          <p:cNvSpPr txBox="1">
            <a:spLocks noChangeArrowheads="1"/>
          </p:cNvSpPr>
          <p:nvPr/>
        </p:nvSpPr>
        <p:spPr bwMode="auto">
          <a:xfrm>
            <a:off x="7620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Ш</a:t>
            </a:r>
          </a:p>
        </p:txBody>
      </p:sp>
      <p:sp>
        <p:nvSpPr>
          <p:cNvPr id="11487" name="TextBox 51"/>
          <p:cNvSpPr txBox="1">
            <a:spLocks noChangeArrowheads="1"/>
          </p:cNvSpPr>
          <p:nvPr/>
        </p:nvSpPr>
        <p:spPr bwMode="auto">
          <a:xfrm>
            <a:off x="69342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Ы</a:t>
            </a:r>
          </a:p>
        </p:txBody>
      </p:sp>
      <p:sp>
        <p:nvSpPr>
          <p:cNvPr id="11488" name="TextBox 53"/>
          <p:cNvSpPr txBox="1">
            <a:spLocks noChangeArrowheads="1"/>
          </p:cNvSpPr>
          <p:nvPr/>
        </p:nvSpPr>
        <p:spPr bwMode="auto">
          <a:xfrm>
            <a:off x="62484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А</a:t>
            </a:r>
          </a:p>
        </p:txBody>
      </p:sp>
      <p:sp>
        <p:nvSpPr>
          <p:cNvPr id="11489" name="TextBox 54"/>
          <p:cNvSpPr txBox="1">
            <a:spLocks noChangeArrowheads="1"/>
          </p:cNvSpPr>
          <p:nvPr/>
        </p:nvSpPr>
        <p:spPr bwMode="auto">
          <a:xfrm>
            <a:off x="55626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Д</a:t>
            </a:r>
          </a:p>
        </p:txBody>
      </p:sp>
      <p:sp>
        <p:nvSpPr>
          <p:cNvPr id="11490" name="TextBox 55"/>
          <p:cNvSpPr txBox="1">
            <a:spLocks noChangeArrowheads="1"/>
          </p:cNvSpPr>
          <p:nvPr/>
        </p:nvSpPr>
        <p:spPr bwMode="auto">
          <a:xfrm>
            <a:off x="48768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Н</a:t>
            </a:r>
          </a:p>
        </p:txBody>
      </p:sp>
      <p:sp>
        <p:nvSpPr>
          <p:cNvPr id="11491" name="TextBox 56"/>
          <p:cNvSpPr txBox="1">
            <a:spLocks noChangeArrowheads="1"/>
          </p:cNvSpPr>
          <p:nvPr/>
        </p:nvSpPr>
        <p:spPr bwMode="auto">
          <a:xfrm>
            <a:off x="4191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П</a:t>
            </a:r>
          </a:p>
        </p:txBody>
      </p:sp>
      <p:sp>
        <p:nvSpPr>
          <p:cNvPr id="11492" name="TextBox 57"/>
          <p:cNvSpPr txBox="1">
            <a:spLocks noChangeArrowheads="1"/>
          </p:cNvSpPr>
          <p:nvPr/>
        </p:nvSpPr>
        <p:spPr bwMode="auto">
          <a:xfrm>
            <a:off x="35052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М</a:t>
            </a:r>
          </a:p>
        </p:txBody>
      </p:sp>
      <p:sp>
        <p:nvSpPr>
          <p:cNvPr id="11493" name="TextBox 58"/>
          <p:cNvSpPr txBox="1">
            <a:spLocks noChangeArrowheads="1"/>
          </p:cNvSpPr>
          <p:nvPr/>
        </p:nvSpPr>
        <p:spPr bwMode="auto">
          <a:xfrm>
            <a:off x="28194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О</a:t>
            </a:r>
          </a:p>
        </p:txBody>
      </p:sp>
      <p:sp>
        <p:nvSpPr>
          <p:cNvPr id="11494" name="TextBox 59"/>
          <p:cNvSpPr txBox="1">
            <a:spLocks noChangeArrowheads="1"/>
          </p:cNvSpPr>
          <p:nvPr/>
        </p:nvSpPr>
        <p:spPr bwMode="auto">
          <a:xfrm>
            <a:off x="21336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Р</a:t>
            </a:r>
          </a:p>
        </p:txBody>
      </p:sp>
      <p:sp>
        <p:nvSpPr>
          <p:cNvPr id="11495" name="TextBox 60"/>
          <p:cNvSpPr txBox="1">
            <a:spLocks noChangeArrowheads="1"/>
          </p:cNvSpPr>
          <p:nvPr/>
        </p:nvSpPr>
        <p:spPr bwMode="auto">
          <a:xfrm>
            <a:off x="14478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Ц</a:t>
            </a:r>
          </a:p>
        </p:txBody>
      </p:sp>
      <p:sp>
        <p:nvSpPr>
          <p:cNvPr id="11496" name="TextBox 61"/>
          <p:cNvSpPr txBox="1">
            <a:spLocks noChangeArrowheads="1"/>
          </p:cNvSpPr>
          <p:nvPr/>
        </p:nvSpPr>
        <p:spPr bwMode="auto">
          <a:xfrm>
            <a:off x="762000" y="594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/>
                <a:latin typeface="Arial" charset="0"/>
              </a:rPr>
              <a:t>Ж</a:t>
            </a:r>
          </a:p>
        </p:txBody>
      </p:sp>
      <p:sp>
        <p:nvSpPr>
          <p:cNvPr id="63" name="Вертикальный свиток 62"/>
          <p:cNvSpPr/>
          <p:nvPr/>
        </p:nvSpPr>
        <p:spPr>
          <a:xfrm>
            <a:off x="6019800" y="228600"/>
            <a:ext cx="2971800" cy="3962400"/>
          </a:xfrm>
          <a:prstGeom prst="vertic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Единица силы тока?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6400800" y="609600"/>
            <a:ext cx="22098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</a:rPr>
              <a:t>ВОПРОС ?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27432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22098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с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38100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у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43434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48006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5334000" y="2286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27432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в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2098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17526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12192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6858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3810000" y="6858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28194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у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22098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о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17526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ж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12192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3810000" y="11430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27432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т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22098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ю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17526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ь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12192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3810000" y="16002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н</a:t>
            </a:r>
          </a:p>
        </p:txBody>
      </p:sp>
      <p:sp>
        <p:nvSpPr>
          <p:cNvPr id="87" name="Прямоугольник 86"/>
          <p:cNvSpPr/>
          <p:nvPr/>
        </p:nvSpPr>
        <p:spPr>
          <a:xfrm>
            <a:off x="38100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43434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4800600" y="2057400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ц</a:t>
            </a:r>
            <a:endParaRPr lang="ru-RU" sz="2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2749550" y="25415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е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2212975" y="25415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п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1697037" y="25415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1225550" y="2541587"/>
            <a:ext cx="457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6400800" y="3352800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hlinkClick r:id="rId3" action="ppaction://hlinksldjump"/>
              </a:rPr>
              <a:t>Следующий вопрос</a:t>
            </a:r>
            <a:endParaRPr lang="ru-RU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4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11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8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000" fill="hold"/>
                                        <p:tgtEl>
                                          <p:spTgt spid="114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9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000" fill="hold"/>
                                        <p:tgtEl>
                                          <p:spTgt spid="114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9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4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2000" fill="hold"/>
                                        <p:tgtEl>
                                          <p:spTgt spid="114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76"/>
                  </p:tgtEl>
                </p:cond>
              </p:nextCondLst>
            </p:seq>
          </p:childTnLst>
        </p:cTn>
      </p:par>
    </p:tnLst>
    <p:bldLst>
      <p:bldP spid="11476" grpId="0"/>
      <p:bldP spid="11491" grpId="0"/>
      <p:bldP spid="11492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</TotalTime>
  <Words>743</Words>
  <Application>Microsoft PowerPoint</Application>
  <PresentationFormat>Экран (4:3)</PresentationFormat>
  <Paragraphs>648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Слайд 1</vt:lpstr>
      <vt:lpstr>Единицы измерения.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Пользователь</dc:creator>
  <cp:lastModifiedBy>Светлана</cp:lastModifiedBy>
  <cp:revision>25</cp:revision>
  <cp:lastPrinted>1601-01-01T00:00:00Z</cp:lastPrinted>
  <dcterms:created xsi:type="dcterms:W3CDTF">2013-02-19T11:39:28Z</dcterms:created>
  <dcterms:modified xsi:type="dcterms:W3CDTF">2013-03-14T15:21:10Z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