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71" r:id="rId10"/>
    <p:sldId id="272" r:id="rId11"/>
    <p:sldId id="273" r:id="rId12"/>
    <p:sldId id="264" r:id="rId13"/>
    <p:sldId id="274" r:id="rId14"/>
    <p:sldId id="277" r:id="rId15"/>
    <p:sldId id="266" r:id="rId16"/>
    <p:sldId id="275" r:id="rId17"/>
    <p:sldId id="276" r:id="rId18"/>
    <p:sldId id="268" r:id="rId19"/>
    <p:sldId id="278" r:id="rId20"/>
    <p:sldId id="282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9EA168-A339-4A42-B290-892DDB586EA9}" type="doc">
      <dgm:prSet loTypeId="urn:microsoft.com/office/officeart/2005/8/layout/orgChart1" loCatId="hierarchy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4B93418C-D321-4E81-8004-CDB5ACD1792A}">
      <dgm:prSet phldrT="[Текст]" custT="1"/>
      <dgm:spPr/>
      <dgm:t>
        <a:bodyPr/>
        <a:lstStyle/>
        <a:p>
          <a:r>
            <a:rPr lang="ru-RU" sz="3600" b="1" i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rPr>
            <a:t>Виды графики</a:t>
          </a:r>
          <a:endParaRPr lang="ru-RU" sz="3600" b="1" i="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4D872804-6D1E-43DA-B3C9-D87C59417713}" type="parTrans" cxnId="{50110125-1F55-4E87-8C7F-D40FA6C42875}">
      <dgm:prSet/>
      <dgm:spPr/>
      <dgm:t>
        <a:bodyPr/>
        <a:lstStyle/>
        <a:p>
          <a:endParaRPr lang="ru-RU" sz="1050" b="1" i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4E5A17DB-6A90-4AE6-9F1D-DCC0DC25A91B}" type="sibTrans" cxnId="{50110125-1F55-4E87-8C7F-D40FA6C42875}">
      <dgm:prSet/>
      <dgm:spPr/>
      <dgm:t>
        <a:bodyPr/>
        <a:lstStyle/>
        <a:p>
          <a:endParaRPr lang="ru-RU" sz="1050" b="1" i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13994E0F-7A9F-4CA5-9294-3EFAA16499FF}">
      <dgm:prSet phldrT="[Текст]" custT="1"/>
      <dgm:spPr/>
      <dgm:t>
        <a:bodyPr/>
        <a:lstStyle/>
        <a:p>
          <a:r>
            <a:rPr lang="ru-RU" sz="2400" b="1" i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rPr>
            <a:t>растровая</a:t>
          </a:r>
          <a:endParaRPr lang="ru-RU" sz="2400" b="1" i="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6264D989-6E69-4B91-A9A7-53A9EF78B09B}" type="parTrans" cxnId="{09EDFBA3-A52D-4C3C-BDA8-3C45ED17985B}">
      <dgm:prSet/>
      <dgm:spPr/>
      <dgm:t>
        <a:bodyPr/>
        <a:lstStyle/>
        <a:p>
          <a:endParaRPr lang="ru-RU" sz="1050" b="1" i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FC50CD0E-0AC3-4435-BDA3-9EDB1E4E2ABA}" type="sibTrans" cxnId="{09EDFBA3-A52D-4C3C-BDA8-3C45ED17985B}">
      <dgm:prSet/>
      <dgm:spPr/>
      <dgm:t>
        <a:bodyPr/>
        <a:lstStyle/>
        <a:p>
          <a:endParaRPr lang="ru-RU" sz="1050" b="1" i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DF7DCC4A-BCC5-4875-8CAD-A37906A85497}">
      <dgm:prSet phldrT="[Текст]" custT="1"/>
      <dgm:spPr/>
      <dgm:t>
        <a:bodyPr/>
        <a:lstStyle/>
        <a:p>
          <a:r>
            <a:rPr lang="ru-RU" sz="2400" b="1" i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rPr>
            <a:t>векторная</a:t>
          </a:r>
          <a:endParaRPr lang="ru-RU" sz="2400" b="1" i="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61D74C91-26C8-4658-A07C-169618A9015E}" type="parTrans" cxnId="{2E33C866-807E-443A-BF3B-7E413C62C7F3}">
      <dgm:prSet/>
      <dgm:spPr/>
      <dgm:t>
        <a:bodyPr/>
        <a:lstStyle/>
        <a:p>
          <a:endParaRPr lang="ru-RU" sz="1050" b="1" i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F97D1A3A-CF4C-4F0F-B0D6-01EE1A07A8B4}" type="sibTrans" cxnId="{2E33C866-807E-443A-BF3B-7E413C62C7F3}">
      <dgm:prSet/>
      <dgm:spPr/>
      <dgm:t>
        <a:bodyPr/>
        <a:lstStyle/>
        <a:p>
          <a:endParaRPr lang="ru-RU" sz="1050" b="1" i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8FDF6204-8CCB-4FA5-81B6-36BC8B3DA9D8}">
      <dgm:prSet phldrT="[Текст]" custT="1"/>
      <dgm:spPr/>
      <dgm:t>
        <a:bodyPr/>
        <a:lstStyle/>
        <a:p>
          <a:r>
            <a:rPr lang="ru-RU" sz="2400" b="1" i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rPr>
            <a:t>трехмерная</a:t>
          </a:r>
          <a:endParaRPr lang="ru-RU" sz="2400" b="1" i="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3F0A8A97-52F7-41E6-BBFA-F78F481D68A9}" type="parTrans" cxnId="{DF3106F3-B644-451B-BAB0-DC1755B12586}">
      <dgm:prSet/>
      <dgm:spPr/>
      <dgm:t>
        <a:bodyPr/>
        <a:lstStyle/>
        <a:p>
          <a:endParaRPr lang="ru-RU" sz="1050" b="1" i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2F1FCA87-A838-49EC-AECC-3F415DDCA123}" type="sibTrans" cxnId="{DF3106F3-B644-451B-BAB0-DC1755B12586}">
      <dgm:prSet/>
      <dgm:spPr/>
      <dgm:t>
        <a:bodyPr/>
        <a:lstStyle/>
        <a:p>
          <a:endParaRPr lang="ru-RU" sz="1050" b="1" i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7EE0F6B7-B4E7-4737-BA79-F5D4FFD6B971}">
      <dgm:prSet custT="1"/>
      <dgm:spPr/>
      <dgm:t>
        <a:bodyPr/>
        <a:lstStyle/>
        <a:p>
          <a:r>
            <a:rPr lang="ru-RU" sz="2400" b="1" i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rPr>
            <a:t>фрактальная</a:t>
          </a:r>
          <a:endParaRPr lang="ru-RU" sz="2400" b="1" i="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D395FC83-30E2-4BD7-81D0-9F21D132139F}" type="parTrans" cxnId="{00F0C110-BBFD-4E7C-8E22-E072A76ABE42}">
      <dgm:prSet/>
      <dgm:spPr/>
      <dgm:t>
        <a:bodyPr/>
        <a:lstStyle/>
        <a:p>
          <a:endParaRPr lang="ru-RU" sz="1050" b="1" i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52CE4A59-BD12-4334-A035-3CDB98ECF7E3}" type="sibTrans" cxnId="{00F0C110-BBFD-4E7C-8E22-E072A76ABE42}">
      <dgm:prSet/>
      <dgm:spPr/>
      <dgm:t>
        <a:bodyPr/>
        <a:lstStyle/>
        <a:p>
          <a:endParaRPr lang="ru-RU" sz="1050" b="1" i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gm:t>
    </dgm:pt>
    <dgm:pt modelId="{9F638830-62CB-42E7-826A-1A5353413F1B}" type="pres">
      <dgm:prSet presAssocID="{969EA168-A339-4A42-B290-892DDB586EA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BF7238F-9928-407B-A7E6-1991CA70E37D}" type="pres">
      <dgm:prSet presAssocID="{4B93418C-D321-4E81-8004-CDB5ACD1792A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0C25244-4078-4BD9-AB50-7D159428EFC8}" type="pres">
      <dgm:prSet presAssocID="{4B93418C-D321-4E81-8004-CDB5ACD1792A}" presName="rootComposite1" presStyleCnt="0"/>
      <dgm:spPr/>
      <dgm:t>
        <a:bodyPr/>
        <a:lstStyle/>
        <a:p>
          <a:endParaRPr lang="ru-RU"/>
        </a:p>
      </dgm:t>
    </dgm:pt>
    <dgm:pt modelId="{28044379-5AB5-4B98-969D-FF11C437D047}" type="pres">
      <dgm:prSet presAssocID="{4B93418C-D321-4E81-8004-CDB5ACD1792A}" presName="rootText1" presStyleLbl="node0" presStyleIdx="0" presStyleCnt="1" custScaleX="2011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5D1A1C-2A8D-4AF1-8588-F5ACD9F23F20}" type="pres">
      <dgm:prSet presAssocID="{4B93418C-D321-4E81-8004-CDB5ACD1792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5E6DCB1-8CF0-45EF-9FC2-55FF059273EB}" type="pres">
      <dgm:prSet presAssocID="{4B93418C-D321-4E81-8004-CDB5ACD1792A}" presName="hierChild2" presStyleCnt="0"/>
      <dgm:spPr/>
      <dgm:t>
        <a:bodyPr/>
        <a:lstStyle/>
        <a:p>
          <a:endParaRPr lang="ru-RU"/>
        </a:p>
      </dgm:t>
    </dgm:pt>
    <dgm:pt modelId="{9EFD0AD2-CDE5-4F38-9200-3BF27C9CA49C}" type="pres">
      <dgm:prSet presAssocID="{6264D989-6E69-4B91-A9A7-53A9EF78B09B}" presName="Name37" presStyleLbl="parChTrans1D2" presStyleIdx="0" presStyleCnt="4"/>
      <dgm:spPr/>
      <dgm:t>
        <a:bodyPr/>
        <a:lstStyle/>
        <a:p>
          <a:endParaRPr lang="ru-RU"/>
        </a:p>
      </dgm:t>
    </dgm:pt>
    <dgm:pt modelId="{A5544C6A-FDB4-4D6E-B96A-F786E278939E}" type="pres">
      <dgm:prSet presAssocID="{13994E0F-7A9F-4CA5-9294-3EFAA16499FF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1B88182-1E68-46C9-8958-D527516E019A}" type="pres">
      <dgm:prSet presAssocID="{13994E0F-7A9F-4CA5-9294-3EFAA16499FF}" presName="rootComposite" presStyleCnt="0"/>
      <dgm:spPr/>
      <dgm:t>
        <a:bodyPr/>
        <a:lstStyle/>
        <a:p>
          <a:endParaRPr lang="ru-RU"/>
        </a:p>
      </dgm:t>
    </dgm:pt>
    <dgm:pt modelId="{1CDFC130-8AB4-4529-AC0F-5CBEFAAC3A29}" type="pres">
      <dgm:prSet presAssocID="{13994E0F-7A9F-4CA5-9294-3EFAA16499F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9B85A6-3E51-4F50-97C8-CB459E4E5057}" type="pres">
      <dgm:prSet presAssocID="{13994E0F-7A9F-4CA5-9294-3EFAA16499FF}" presName="rootConnector" presStyleLbl="node2" presStyleIdx="0" presStyleCnt="4"/>
      <dgm:spPr/>
      <dgm:t>
        <a:bodyPr/>
        <a:lstStyle/>
        <a:p>
          <a:endParaRPr lang="ru-RU"/>
        </a:p>
      </dgm:t>
    </dgm:pt>
    <dgm:pt modelId="{1CF9F6A7-8A73-4C5A-9DC7-21556EDFE429}" type="pres">
      <dgm:prSet presAssocID="{13994E0F-7A9F-4CA5-9294-3EFAA16499FF}" presName="hierChild4" presStyleCnt="0"/>
      <dgm:spPr/>
      <dgm:t>
        <a:bodyPr/>
        <a:lstStyle/>
        <a:p>
          <a:endParaRPr lang="ru-RU"/>
        </a:p>
      </dgm:t>
    </dgm:pt>
    <dgm:pt modelId="{99DCE48E-975D-4363-BE41-A9F68E976EC4}" type="pres">
      <dgm:prSet presAssocID="{13994E0F-7A9F-4CA5-9294-3EFAA16499FF}" presName="hierChild5" presStyleCnt="0"/>
      <dgm:spPr/>
      <dgm:t>
        <a:bodyPr/>
        <a:lstStyle/>
        <a:p>
          <a:endParaRPr lang="ru-RU"/>
        </a:p>
      </dgm:t>
    </dgm:pt>
    <dgm:pt modelId="{C34750E7-242A-4FA2-B1D2-0834FD09C1A0}" type="pres">
      <dgm:prSet presAssocID="{61D74C91-26C8-4658-A07C-169618A9015E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68F7F64-C18E-4602-B763-9B9B6E8F88E4}" type="pres">
      <dgm:prSet presAssocID="{DF7DCC4A-BCC5-4875-8CAD-A37906A8549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26EB574-C589-433A-893E-C886FCE46D32}" type="pres">
      <dgm:prSet presAssocID="{DF7DCC4A-BCC5-4875-8CAD-A37906A85497}" presName="rootComposite" presStyleCnt="0"/>
      <dgm:spPr/>
      <dgm:t>
        <a:bodyPr/>
        <a:lstStyle/>
        <a:p>
          <a:endParaRPr lang="ru-RU"/>
        </a:p>
      </dgm:t>
    </dgm:pt>
    <dgm:pt modelId="{C9B005E2-FF98-4371-97E5-F4AB8FBB0C14}" type="pres">
      <dgm:prSet presAssocID="{DF7DCC4A-BCC5-4875-8CAD-A37906A85497}" presName="rootText" presStyleLbl="node2" presStyleIdx="1" presStyleCnt="4" custLinFactY="100000" custLinFactNeighborX="-555" custLinFactNeighborY="1480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D81B7D-4DC8-4CEB-9C9F-900664EA3BDF}" type="pres">
      <dgm:prSet presAssocID="{DF7DCC4A-BCC5-4875-8CAD-A37906A85497}" presName="rootConnector" presStyleLbl="node2" presStyleIdx="1" presStyleCnt="4"/>
      <dgm:spPr/>
      <dgm:t>
        <a:bodyPr/>
        <a:lstStyle/>
        <a:p>
          <a:endParaRPr lang="ru-RU"/>
        </a:p>
      </dgm:t>
    </dgm:pt>
    <dgm:pt modelId="{4659E594-365B-465E-8160-DDE04850B67A}" type="pres">
      <dgm:prSet presAssocID="{DF7DCC4A-BCC5-4875-8CAD-A37906A85497}" presName="hierChild4" presStyleCnt="0"/>
      <dgm:spPr/>
      <dgm:t>
        <a:bodyPr/>
        <a:lstStyle/>
        <a:p>
          <a:endParaRPr lang="ru-RU"/>
        </a:p>
      </dgm:t>
    </dgm:pt>
    <dgm:pt modelId="{A7560776-83BE-4885-97EA-203DB1F2B630}" type="pres">
      <dgm:prSet presAssocID="{DF7DCC4A-BCC5-4875-8CAD-A37906A85497}" presName="hierChild5" presStyleCnt="0"/>
      <dgm:spPr/>
      <dgm:t>
        <a:bodyPr/>
        <a:lstStyle/>
        <a:p>
          <a:endParaRPr lang="ru-RU"/>
        </a:p>
      </dgm:t>
    </dgm:pt>
    <dgm:pt modelId="{47B86683-B85F-4684-B4B8-45BCD3EEF31B}" type="pres">
      <dgm:prSet presAssocID="{3F0A8A97-52F7-41E6-BBFA-F78F481D68A9}" presName="Name37" presStyleLbl="parChTrans1D2" presStyleIdx="2" presStyleCnt="4"/>
      <dgm:spPr/>
      <dgm:t>
        <a:bodyPr/>
        <a:lstStyle/>
        <a:p>
          <a:endParaRPr lang="ru-RU"/>
        </a:p>
      </dgm:t>
    </dgm:pt>
    <dgm:pt modelId="{9DD373B8-17FE-48AC-9997-33960076CE04}" type="pres">
      <dgm:prSet presAssocID="{8FDF6204-8CCB-4FA5-81B6-36BC8B3DA9D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6208FCA-89D5-41A7-B7B9-814D35D172DC}" type="pres">
      <dgm:prSet presAssocID="{8FDF6204-8CCB-4FA5-81B6-36BC8B3DA9D8}" presName="rootComposite" presStyleCnt="0"/>
      <dgm:spPr/>
      <dgm:t>
        <a:bodyPr/>
        <a:lstStyle/>
        <a:p>
          <a:endParaRPr lang="ru-RU"/>
        </a:p>
      </dgm:t>
    </dgm:pt>
    <dgm:pt modelId="{4C40D120-9600-4020-838B-0CCD1BBEC38D}" type="pres">
      <dgm:prSet presAssocID="{8FDF6204-8CCB-4FA5-81B6-36BC8B3DA9D8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32A326-6D94-4E16-8F92-101895ACDF59}" type="pres">
      <dgm:prSet presAssocID="{8FDF6204-8CCB-4FA5-81B6-36BC8B3DA9D8}" presName="rootConnector" presStyleLbl="node2" presStyleIdx="2" presStyleCnt="4"/>
      <dgm:spPr/>
      <dgm:t>
        <a:bodyPr/>
        <a:lstStyle/>
        <a:p>
          <a:endParaRPr lang="ru-RU"/>
        </a:p>
      </dgm:t>
    </dgm:pt>
    <dgm:pt modelId="{254C42FB-B1BC-4689-929D-CE595B16551D}" type="pres">
      <dgm:prSet presAssocID="{8FDF6204-8CCB-4FA5-81B6-36BC8B3DA9D8}" presName="hierChild4" presStyleCnt="0"/>
      <dgm:spPr/>
      <dgm:t>
        <a:bodyPr/>
        <a:lstStyle/>
        <a:p>
          <a:endParaRPr lang="ru-RU"/>
        </a:p>
      </dgm:t>
    </dgm:pt>
    <dgm:pt modelId="{C4775217-2F20-43E5-A2D4-6C6755153AD0}" type="pres">
      <dgm:prSet presAssocID="{8FDF6204-8CCB-4FA5-81B6-36BC8B3DA9D8}" presName="hierChild5" presStyleCnt="0"/>
      <dgm:spPr/>
      <dgm:t>
        <a:bodyPr/>
        <a:lstStyle/>
        <a:p>
          <a:endParaRPr lang="ru-RU"/>
        </a:p>
      </dgm:t>
    </dgm:pt>
    <dgm:pt modelId="{F373459C-3B55-426D-BB42-F9B1EADC3D15}" type="pres">
      <dgm:prSet presAssocID="{D395FC83-30E2-4BD7-81D0-9F21D132139F}" presName="Name37" presStyleLbl="parChTrans1D2" presStyleIdx="3" presStyleCnt="4"/>
      <dgm:spPr/>
      <dgm:t>
        <a:bodyPr/>
        <a:lstStyle/>
        <a:p>
          <a:endParaRPr lang="ru-RU"/>
        </a:p>
      </dgm:t>
    </dgm:pt>
    <dgm:pt modelId="{C41E75CC-32CC-485C-A2B6-E81FA73A060D}" type="pres">
      <dgm:prSet presAssocID="{7EE0F6B7-B4E7-4737-BA79-F5D4FFD6B971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138F047-6B2C-4947-985D-7D17695B0CFE}" type="pres">
      <dgm:prSet presAssocID="{7EE0F6B7-B4E7-4737-BA79-F5D4FFD6B971}" presName="rootComposite" presStyleCnt="0"/>
      <dgm:spPr/>
      <dgm:t>
        <a:bodyPr/>
        <a:lstStyle/>
        <a:p>
          <a:endParaRPr lang="ru-RU"/>
        </a:p>
      </dgm:t>
    </dgm:pt>
    <dgm:pt modelId="{75A13217-B035-4BF9-A0F6-B0B27A94E2A1}" type="pres">
      <dgm:prSet presAssocID="{7EE0F6B7-B4E7-4737-BA79-F5D4FFD6B971}" presName="rootText" presStyleLbl="node2" presStyleIdx="3" presStyleCnt="4" custLinFactY="95877" custLinFactNeighborX="448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6D6004-8C33-4C44-B8DD-6C02FF6AF1AC}" type="pres">
      <dgm:prSet presAssocID="{7EE0F6B7-B4E7-4737-BA79-F5D4FFD6B971}" presName="rootConnector" presStyleLbl="node2" presStyleIdx="3" presStyleCnt="4"/>
      <dgm:spPr/>
      <dgm:t>
        <a:bodyPr/>
        <a:lstStyle/>
        <a:p>
          <a:endParaRPr lang="ru-RU"/>
        </a:p>
      </dgm:t>
    </dgm:pt>
    <dgm:pt modelId="{EE04B1C0-D257-45C4-B8D1-9F1D375CCFBC}" type="pres">
      <dgm:prSet presAssocID="{7EE0F6B7-B4E7-4737-BA79-F5D4FFD6B971}" presName="hierChild4" presStyleCnt="0"/>
      <dgm:spPr/>
      <dgm:t>
        <a:bodyPr/>
        <a:lstStyle/>
        <a:p>
          <a:endParaRPr lang="ru-RU"/>
        </a:p>
      </dgm:t>
    </dgm:pt>
    <dgm:pt modelId="{E62873B6-6ADA-4B11-A2FF-5144A35D6B85}" type="pres">
      <dgm:prSet presAssocID="{7EE0F6B7-B4E7-4737-BA79-F5D4FFD6B971}" presName="hierChild5" presStyleCnt="0"/>
      <dgm:spPr/>
      <dgm:t>
        <a:bodyPr/>
        <a:lstStyle/>
        <a:p>
          <a:endParaRPr lang="ru-RU"/>
        </a:p>
      </dgm:t>
    </dgm:pt>
    <dgm:pt modelId="{46E2507C-6820-4386-A08A-FE4E99F69457}" type="pres">
      <dgm:prSet presAssocID="{4B93418C-D321-4E81-8004-CDB5ACD1792A}" presName="hierChild3" presStyleCnt="0"/>
      <dgm:spPr/>
      <dgm:t>
        <a:bodyPr/>
        <a:lstStyle/>
        <a:p>
          <a:endParaRPr lang="ru-RU"/>
        </a:p>
      </dgm:t>
    </dgm:pt>
  </dgm:ptLst>
  <dgm:cxnLst>
    <dgm:cxn modelId="{7D089A15-6038-48BC-91D7-846EE8CFF3B5}" type="presOf" srcId="{DF7DCC4A-BCC5-4875-8CAD-A37906A85497}" destId="{C9B005E2-FF98-4371-97E5-F4AB8FBB0C14}" srcOrd="0" destOrd="0" presId="urn:microsoft.com/office/officeart/2005/8/layout/orgChart1"/>
    <dgm:cxn modelId="{1214C97C-CEBC-4097-93B1-2796B067CA40}" type="presOf" srcId="{7EE0F6B7-B4E7-4737-BA79-F5D4FFD6B971}" destId="{75A13217-B035-4BF9-A0F6-B0B27A94E2A1}" srcOrd="0" destOrd="0" presId="urn:microsoft.com/office/officeart/2005/8/layout/orgChart1"/>
    <dgm:cxn modelId="{FD6C85E7-61FC-4FB1-B2D7-4210BDE40850}" type="presOf" srcId="{4B93418C-D321-4E81-8004-CDB5ACD1792A}" destId="{9A5D1A1C-2A8D-4AF1-8588-F5ACD9F23F20}" srcOrd="1" destOrd="0" presId="urn:microsoft.com/office/officeart/2005/8/layout/orgChart1"/>
    <dgm:cxn modelId="{8CC957FA-CF1A-4EED-B4B1-B203F791C8CC}" type="presOf" srcId="{13994E0F-7A9F-4CA5-9294-3EFAA16499FF}" destId="{6C9B85A6-3E51-4F50-97C8-CB459E4E5057}" srcOrd="1" destOrd="0" presId="urn:microsoft.com/office/officeart/2005/8/layout/orgChart1"/>
    <dgm:cxn modelId="{50110125-1F55-4E87-8C7F-D40FA6C42875}" srcId="{969EA168-A339-4A42-B290-892DDB586EA9}" destId="{4B93418C-D321-4E81-8004-CDB5ACD1792A}" srcOrd="0" destOrd="0" parTransId="{4D872804-6D1E-43DA-B3C9-D87C59417713}" sibTransId="{4E5A17DB-6A90-4AE6-9F1D-DCC0DC25A91B}"/>
    <dgm:cxn modelId="{00F0C110-BBFD-4E7C-8E22-E072A76ABE42}" srcId="{4B93418C-D321-4E81-8004-CDB5ACD1792A}" destId="{7EE0F6B7-B4E7-4737-BA79-F5D4FFD6B971}" srcOrd="3" destOrd="0" parTransId="{D395FC83-30E2-4BD7-81D0-9F21D132139F}" sibTransId="{52CE4A59-BD12-4334-A035-3CDB98ECF7E3}"/>
    <dgm:cxn modelId="{2E33C866-807E-443A-BF3B-7E413C62C7F3}" srcId="{4B93418C-D321-4E81-8004-CDB5ACD1792A}" destId="{DF7DCC4A-BCC5-4875-8CAD-A37906A85497}" srcOrd="1" destOrd="0" parTransId="{61D74C91-26C8-4658-A07C-169618A9015E}" sibTransId="{F97D1A3A-CF4C-4F0F-B0D6-01EE1A07A8B4}"/>
    <dgm:cxn modelId="{DF3106F3-B644-451B-BAB0-DC1755B12586}" srcId="{4B93418C-D321-4E81-8004-CDB5ACD1792A}" destId="{8FDF6204-8CCB-4FA5-81B6-36BC8B3DA9D8}" srcOrd="2" destOrd="0" parTransId="{3F0A8A97-52F7-41E6-BBFA-F78F481D68A9}" sibTransId="{2F1FCA87-A838-49EC-AECC-3F415DDCA123}"/>
    <dgm:cxn modelId="{4C21B0A0-3554-4C81-BC85-B6D017278B6C}" type="presOf" srcId="{13994E0F-7A9F-4CA5-9294-3EFAA16499FF}" destId="{1CDFC130-8AB4-4529-AC0F-5CBEFAAC3A29}" srcOrd="0" destOrd="0" presId="urn:microsoft.com/office/officeart/2005/8/layout/orgChart1"/>
    <dgm:cxn modelId="{1E910916-E5DE-4643-8A1D-BA2C185F1D2D}" type="presOf" srcId="{969EA168-A339-4A42-B290-892DDB586EA9}" destId="{9F638830-62CB-42E7-826A-1A5353413F1B}" srcOrd="0" destOrd="0" presId="urn:microsoft.com/office/officeart/2005/8/layout/orgChart1"/>
    <dgm:cxn modelId="{1C62C8EA-2731-48D5-B6E7-272A346EC540}" type="presOf" srcId="{3F0A8A97-52F7-41E6-BBFA-F78F481D68A9}" destId="{47B86683-B85F-4684-B4B8-45BCD3EEF31B}" srcOrd="0" destOrd="0" presId="urn:microsoft.com/office/officeart/2005/8/layout/orgChart1"/>
    <dgm:cxn modelId="{EAC85BC3-BAB2-43EE-A720-6636E111DA22}" type="presOf" srcId="{61D74C91-26C8-4658-A07C-169618A9015E}" destId="{C34750E7-242A-4FA2-B1D2-0834FD09C1A0}" srcOrd="0" destOrd="0" presId="urn:microsoft.com/office/officeart/2005/8/layout/orgChart1"/>
    <dgm:cxn modelId="{924851DD-A630-4ABD-A50F-FE050DED2E1D}" type="presOf" srcId="{6264D989-6E69-4B91-A9A7-53A9EF78B09B}" destId="{9EFD0AD2-CDE5-4F38-9200-3BF27C9CA49C}" srcOrd="0" destOrd="0" presId="urn:microsoft.com/office/officeart/2005/8/layout/orgChart1"/>
    <dgm:cxn modelId="{49DBB92C-231C-409C-8EDE-D666260F3155}" type="presOf" srcId="{8FDF6204-8CCB-4FA5-81B6-36BC8B3DA9D8}" destId="{E532A326-6D94-4E16-8F92-101895ACDF59}" srcOrd="1" destOrd="0" presId="urn:microsoft.com/office/officeart/2005/8/layout/orgChart1"/>
    <dgm:cxn modelId="{09EDFBA3-A52D-4C3C-BDA8-3C45ED17985B}" srcId="{4B93418C-D321-4E81-8004-CDB5ACD1792A}" destId="{13994E0F-7A9F-4CA5-9294-3EFAA16499FF}" srcOrd="0" destOrd="0" parTransId="{6264D989-6E69-4B91-A9A7-53A9EF78B09B}" sibTransId="{FC50CD0E-0AC3-4435-BDA3-9EDB1E4E2ABA}"/>
    <dgm:cxn modelId="{5ADDE245-6AB7-485E-AFDD-2B1714868AA9}" type="presOf" srcId="{DF7DCC4A-BCC5-4875-8CAD-A37906A85497}" destId="{F3D81B7D-4DC8-4CEB-9C9F-900664EA3BDF}" srcOrd="1" destOrd="0" presId="urn:microsoft.com/office/officeart/2005/8/layout/orgChart1"/>
    <dgm:cxn modelId="{2BFC7F4C-C593-40A8-B990-3DDCEBF9B2B4}" type="presOf" srcId="{4B93418C-D321-4E81-8004-CDB5ACD1792A}" destId="{28044379-5AB5-4B98-969D-FF11C437D047}" srcOrd="0" destOrd="0" presId="urn:microsoft.com/office/officeart/2005/8/layout/orgChart1"/>
    <dgm:cxn modelId="{A709C916-E2B4-40B7-8AA7-2C06F1970AAD}" type="presOf" srcId="{7EE0F6B7-B4E7-4737-BA79-F5D4FFD6B971}" destId="{696D6004-8C33-4C44-B8DD-6C02FF6AF1AC}" srcOrd="1" destOrd="0" presId="urn:microsoft.com/office/officeart/2005/8/layout/orgChart1"/>
    <dgm:cxn modelId="{755C8659-4A9B-4C55-A28F-9249228402B1}" type="presOf" srcId="{D395FC83-30E2-4BD7-81D0-9F21D132139F}" destId="{F373459C-3B55-426D-BB42-F9B1EADC3D15}" srcOrd="0" destOrd="0" presId="urn:microsoft.com/office/officeart/2005/8/layout/orgChart1"/>
    <dgm:cxn modelId="{F558EC53-5631-47BB-8CF2-1F55A12AA64B}" type="presOf" srcId="{8FDF6204-8CCB-4FA5-81B6-36BC8B3DA9D8}" destId="{4C40D120-9600-4020-838B-0CCD1BBEC38D}" srcOrd="0" destOrd="0" presId="urn:microsoft.com/office/officeart/2005/8/layout/orgChart1"/>
    <dgm:cxn modelId="{62A241E2-3361-482E-BB82-F007E5CD3F8F}" type="presParOf" srcId="{9F638830-62CB-42E7-826A-1A5353413F1B}" destId="{0BF7238F-9928-407B-A7E6-1991CA70E37D}" srcOrd="0" destOrd="0" presId="urn:microsoft.com/office/officeart/2005/8/layout/orgChart1"/>
    <dgm:cxn modelId="{572C3E5A-269C-4244-96F9-57D6D1F60B0B}" type="presParOf" srcId="{0BF7238F-9928-407B-A7E6-1991CA70E37D}" destId="{20C25244-4078-4BD9-AB50-7D159428EFC8}" srcOrd="0" destOrd="0" presId="urn:microsoft.com/office/officeart/2005/8/layout/orgChart1"/>
    <dgm:cxn modelId="{0575660C-EF62-475F-AEFA-88BD0C27DC6C}" type="presParOf" srcId="{20C25244-4078-4BD9-AB50-7D159428EFC8}" destId="{28044379-5AB5-4B98-969D-FF11C437D047}" srcOrd="0" destOrd="0" presId="urn:microsoft.com/office/officeart/2005/8/layout/orgChart1"/>
    <dgm:cxn modelId="{665AD905-C131-4C8B-A008-957ABC578521}" type="presParOf" srcId="{20C25244-4078-4BD9-AB50-7D159428EFC8}" destId="{9A5D1A1C-2A8D-4AF1-8588-F5ACD9F23F20}" srcOrd="1" destOrd="0" presId="urn:microsoft.com/office/officeart/2005/8/layout/orgChart1"/>
    <dgm:cxn modelId="{2EA5710C-1CCA-4EDA-95CB-D5D2ECF0DA2F}" type="presParOf" srcId="{0BF7238F-9928-407B-A7E6-1991CA70E37D}" destId="{95E6DCB1-8CF0-45EF-9FC2-55FF059273EB}" srcOrd="1" destOrd="0" presId="urn:microsoft.com/office/officeart/2005/8/layout/orgChart1"/>
    <dgm:cxn modelId="{1BBBC218-83A5-425D-8628-CC7D6DB1869C}" type="presParOf" srcId="{95E6DCB1-8CF0-45EF-9FC2-55FF059273EB}" destId="{9EFD0AD2-CDE5-4F38-9200-3BF27C9CA49C}" srcOrd="0" destOrd="0" presId="urn:microsoft.com/office/officeart/2005/8/layout/orgChart1"/>
    <dgm:cxn modelId="{D71F755C-25C2-446D-AAE2-6189B704DB9C}" type="presParOf" srcId="{95E6DCB1-8CF0-45EF-9FC2-55FF059273EB}" destId="{A5544C6A-FDB4-4D6E-B96A-F786E278939E}" srcOrd="1" destOrd="0" presId="urn:microsoft.com/office/officeart/2005/8/layout/orgChart1"/>
    <dgm:cxn modelId="{AF3B96F6-2CC8-45C7-8D64-D34C642AD56D}" type="presParOf" srcId="{A5544C6A-FDB4-4D6E-B96A-F786E278939E}" destId="{B1B88182-1E68-46C9-8958-D527516E019A}" srcOrd="0" destOrd="0" presId="urn:microsoft.com/office/officeart/2005/8/layout/orgChart1"/>
    <dgm:cxn modelId="{1D6DE102-6803-4216-8B49-58FA6C4ED9C2}" type="presParOf" srcId="{B1B88182-1E68-46C9-8958-D527516E019A}" destId="{1CDFC130-8AB4-4529-AC0F-5CBEFAAC3A29}" srcOrd="0" destOrd="0" presId="urn:microsoft.com/office/officeart/2005/8/layout/orgChart1"/>
    <dgm:cxn modelId="{D1AAFDE1-0D3B-4192-85CE-55A409C0FC52}" type="presParOf" srcId="{B1B88182-1E68-46C9-8958-D527516E019A}" destId="{6C9B85A6-3E51-4F50-97C8-CB459E4E5057}" srcOrd="1" destOrd="0" presId="urn:microsoft.com/office/officeart/2005/8/layout/orgChart1"/>
    <dgm:cxn modelId="{8C237E0E-F529-409C-82E1-6D38FC0041DA}" type="presParOf" srcId="{A5544C6A-FDB4-4D6E-B96A-F786E278939E}" destId="{1CF9F6A7-8A73-4C5A-9DC7-21556EDFE429}" srcOrd="1" destOrd="0" presId="urn:microsoft.com/office/officeart/2005/8/layout/orgChart1"/>
    <dgm:cxn modelId="{7D41F9C8-F353-4607-8104-A3ABE1AF93F0}" type="presParOf" srcId="{A5544C6A-FDB4-4D6E-B96A-F786E278939E}" destId="{99DCE48E-975D-4363-BE41-A9F68E976EC4}" srcOrd="2" destOrd="0" presId="urn:microsoft.com/office/officeart/2005/8/layout/orgChart1"/>
    <dgm:cxn modelId="{8BAF6673-EAAA-4EE7-8209-14E65ABB4118}" type="presParOf" srcId="{95E6DCB1-8CF0-45EF-9FC2-55FF059273EB}" destId="{C34750E7-242A-4FA2-B1D2-0834FD09C1A0}" srcOrd="2" destOrd="0" presId="urn:microsoft.com/office/officeart/2005/8/layout/orgChart1"/>
    <dgm:cxn modelId="{4E131B22-84FA-462A-B409-6D5DBCDFCB2D}" type="presParOf" srcId="{95E6DCB1-8CF0-45EF-9FC2-55FF059273EB}" destId="{368F7F64-C18E-4602-B763-9B9B6E8F88E4}" srcOrd="3" destOrd="0" presId="urn:microsoft.com/office/officeart/2005/8/layout/orgChart1"/>
    <dgm:cxn modelId="{B9640D0C-E014-4877-BF07-A1F0C7B9A2F1}" type="presParOf" srcId="{368F7F64-C18E-4602-B763-9B9B6E8F88E4}" destId="{126EB574-C589-433A-893E-C886FCE46D32}" srcOrd="0" destOrd="0" presId="urn:microsoft.com/office/officeart/2005/8/layout/orgChart1"/>
    <dgm:cxn modelId="{CF5DD2A6-A0B7-4BC6-962E-21425D2AC095}" type="presParOf" srcId="{126EB574-C589-433A-893E-C886FCE46D32}" destId="{C9B005E2-FF98-4371-97E5-F4AB8FBB0C14}" srcOrd="0" destOrd="0" presId="urn:microsoft.com/office/officeart/2005/8/layout/orgChart1"/>
    <dgm:cxn modelId="{C3DC1D85-0EA2-4D6F-903A-FD93A034960C}" type="presParOf" srcId="{126EB574-C589-433A-893E-C886FCE46D32}" destId="{F3D81B7D-4DC8-4CEB-9C9F-900664EA3BDF}" srcOrd="1" destOrd="0" presId="urn:microsoft.com/office/officeart/2005/8/layout/orgChart1"/>
    <dgm:cxn modelId="{F416F811-2DAB-48A5-9A3C-7231926941AD}" type="presParOf" srcId="{368F7F64-C18E-4602-B763-9B9B6E8F88E4}" destId="{4659E594-365B-465E-8160-DDE04850B67A}" srcOrd="1" destOrd="0" presId="urn:microsoft.com/office/officeart/2005/8/layout/orgChart1"/>
    <dgm:cxn modelId="{2577F19E-113F-4F86-A2EC-EE737D9F2199}" type="presParOf" srcId="{368F7F64-C18E-4602-B763-9B9B6E8F88E4}" destId="{A7560776-83BE-4885-97EA-203DB1F2B630}" srcOrd="2" destOrd="0" presId="urn:microsoft.com/office/officeart/2005/8/layout/orgChart1"/>
    <dgm:cxn modelId="{3911E7C8-6323-4820-B719-DB393BDE05D5}" type="presParOf" srcId="{95E6DCB1-8CF0-45EF-9FC2-55FF059273EB}" destId="{47B86683-B85F-4684-B4B8-45BCD3EEF31B}" srcOrd="4" destOrd="0" presId="urn:microsoft.com/office/officeart/2005/8/layout/orgChart1"/>
    <dgm:cxn modelId="{481D216E-4D1E-4D7B-808F-840B55FAC949}" type="presParOf" srcId="{95E6DCB1-8CF0-45EF-9FC2-55FF059273EB}" destId="{9DD373B8-17FE-48AC-9997-33960076CE04}" srcOrd="5" destOrd="0" presId="urn:microsoft.com/office/officeart/2005/8/layout/orgChart1"/>
    <dgm:cxn modelId="{3CDFD638-F20F-4C9A-BD93-DD4542D2798B}" type="presParOf" srcId="{9DD373B8-17FE-48AC-9997-33960076CE04}" destId="{26208FCA-89D5-41A7-B7B9-814D35D172DC}" srcOrd="0" destOrd="0" presId="urn:microsoft.com/office/officeart/2005/8/layout/orgChart1"/>
    <dgm:cxn modelId="{06B3898F-8186-4A39-9F7F-05A5E2BCC40A}" type="presParOf" srcId="{26208FCA-89D5-41A7-B7B9-814D35D172DC}" destId="{4C40D120-9600-4020-838B-0CCD1BBEC38D}" srcOrd="0" destOrd="0" presId="urn:microsoft.com/office/officeart/2005/8/layout/orgChart1"/>
    <dgm:cxn modelId="{81B24B0F-F3EA-4CED-B976-0AAC33BF42B5}" type="presParOf" srcId="{26208FCA-89D5-41A7-B7B9-814D35D172DC}" destId="{E532A326-6D94-4E16-8F92-101895ACDF59}" srcOrd="1" destOrd="0" presId="urn:microsoft.com/office/officeart/2005/8/layout/orgChart1"/>
    <dgm:cxn modelId="{F9FA5552-D901-47F4-8431-32BEAA0F5793}" type="presParOf" srcId="{9DD373B8-17FE-48AC-9997-33960076CE04}" destId="{254C42FB-B1BC-4689-929D-CE595B16551D}" srcOrd="1" destOrd="0" presId="urn:microsoft.com/office/officeart/2005/8/layout/orgChart1"/>
    <dgm:cxn modelId="{8EA812B4-EF39-4C6A-84DB-FA601A8A0621}" type="presParOf" srcId="{9DD373B8-17FE-48AC-9997-33960076CE04}" destId="{C4775217-2F20-43E5-A2D4-6C6755153AD0}" srcOrd="2" destOrd="0" presId="urn:microsoft.com/office/officeart/2005/8/layout/orgChart1"/>
    <dgm:cxn modelId="{82FAC0F9-97D9-4DF4-91B5-E32108749F21}" type="presParOf" srcId="{95E6DCB1-8CF0-45EF-9FC2-55FF059273EB}" destId="{F373459C-3B55-426D-BB42-F9B1EADC3D15}" srcOrd="6" destOrd="0" presId="urn:microsoft.com/office/officeart/2005/8/layout/orgChart1"/>
    <dgm:cxn modelId="{26B1117B-4493-45A2-8DD2-4F4D07CEE409}" type="presParOf" srcId="{95E6DCB1-8CF0-45EF-9FC2-55FF059273EB}" destId="{C41E75CC-32CC-485C-A2B6-E81FA73A060D}" srcOrd="7" destOrd="0" presId="urn:microsoft.com/office/officeart/2005/8/layout/orgChart1"/>
    <dgm:cxn modelId="{BB405E34-CC75-4A7C-A1D9-D5908467C556}" type="presParOf" srcId="{C41E75CC-32CC-485C-A2B6-E81FA73A060D}" destId="{8138F047-6B2C-4947-985D-7D17695B0CFE}" srcOrd="0" destOrd="0" presId="urn:microsoft.com/office/officeart/2005/8/layout/orgChart1"/>
    <dgm:cxn modelId="{F31800EB-E401-46E6-9A27-F4E9467BA66E}" type="presParOf" srcId="{8138F047-6B2C-4947-985D-7D17695B0CFE}" destId="{75A13217-B035-4BF9-A0F6-B0B27A94E2A1}" srcOrd="0" destOrd="0" presId="urn:microsoft.com/office/officeart/2005/8/layout/orgChart1"/>
    <dgm:cxn modelId="{1083A7BC-049B-4B4B-A0DA-FDB72AF13244}" type="presParOf" srcId="{8138F047-6B2C-4947-985D-7D17695B0CFE}" destId="{696D6004-8C33-4C44-B8DD-6C02FF6AF1AC}" srcOrd="1" destOrd="0" presId="urn:microsoft.com/office/officeart/2005/8/layout/orgChart1"/>
    <dgm:cxn modelId="{23B405BA-FFCC-4C5E-A1CF-4D7E6BE0FB05}" type="presParOf" srcId="{C41E75CC-32CC-485C-A2B6-E81FA73A060D}" destId="{EE04B1C0-D257-45C4-B8D1-9F1D375CCFBC}" srcOrd="1" destOrd="0" presId="urn:microsoft.com/office/officeart/2005/8/layout/orgChart1"/>
    <dgm:cxn modelId="{C1C96322-EA8A-4023-9C85-EE36CAEAADEE}" type="presParOf" srcId="{C41E75CC-32CC-485C-A2B6-E81FA73A060D}" destId="{E62873B6-6ADA-4B11-A2FF-5144A35D6B85}" srcOrd="2" destOrd="0" presId="urn:microsoft.com/office/officeart/2005/8/layout/orgChart1"/>
    <dgm:cxn modelId="{CB29014F-FACF-4B35-8BB8-70362B501F8E}" type="presParOf" srcId="{0BF7238F-9928-407B-A7E6-1991CA70E37D}" destId="{46E2507C-6820-4386-A08A-FE4E99F6945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9121F2-8710-4651-99E7-E00A1B521262}" type="doc">
      <dgm:prSet loTypeId="urn:microsoft.com/office/officeart/2005/8/layout/hierarchy4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D416C55-B82D-4D85-B42C-A1D310B1737D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Способы получения графического цифрового изображения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7617264-6A9A-4907-8DFD-7AEE40B7B3AA}" type="parTrans" cxnId="{282228A1-581F-4D27-9A16-D9933681789B}">
      <dgm:prSet/>
      <dgm:spPr/>
      <dgm:t>
        <a:bodyPr/>
        <a:lstStyle/>
        <a:p>
          <a:endParaRPr lang="ru-RU" b="1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FD72E4A-7238-4DA2-92F5-7F6F57211B81}" type="sibTrans" cxnId="{282228A1-581F-4D27-9A16-D9933681789B}">
      <dgm:prSet/>
      <dgm:spPr/>
      <dgm:t>
        <a:bodyPr/>
        <a:lstStyle/>
        <a:p>
          <a:endParaRPr lang="ru-RU" b="1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7B3AF0-F6E9-4710-AB36-C67605BEDEAC}">
      <dgm:prSet phldrT="[Текст]" custT="1"/>
      <dgm:spPr/>
      <dgm:t>
        <a:bodyPr/>
        <a:lstStyle/>
        <a:p>
          <a:r>
            <a:rPr lang="ru-RU" sz="21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Цифровая</a:t>
          </a:r>
        </a:p>
        <a:p>
          <a:r>
            <a:rPr lang="ru-RU" sz="21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фотокамера</a:t>
          </a:r>
          <a:endParaRPr lang="ru-RU" sz="21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6E3FE9A-AFFA-49F1-ADB5-EB519EB5C359}" type="parTrans" cxnId="{30FB396C-CBC3-401C-BFA4-732D404D0F10}">
      <dgm:prSet/>
      <dgm:spPr/>
      <dgm:t>
        <a:bodyPr/>
        <a:lstStyle/>
        <a:p>
          <a:endParaRPr lang="ru-RU" b="1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623F032-97B5-4202-870F-436AAB5A51C0}" type="sibTrans" cxnId="{30FB396C-CBC3-401C-BFA4-732D404D0F10}">
      <dgm:prSet/>
      <dgm:spPr/>
      <dgm:t>
        <a:bodyPr/>
        <a:lstStyle/>
        <a:p>
          <a:endParaRPr lang="ru-RU" b="1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586552-3F31-43F3-A9F6-301C4602B11B}">
      <dgm:prSet phldrT="[Текст]" custT="1"/>
      <dgm:spPr/>
      <dgm:t>
        <a:bodyPr/>
        <a:lstStyle/>
        <a:p>
          <a:r>
            <a:rPr lang="ru-RU" sz="3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Сканер</a:t>
          </a:r>
          <a:endParaRPr lang="ru-RU" sz="34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6EFBB4B-5FD2-4AE5-A790-844EDE91A85F}" type="parTrans" cxnId="{425CA616-EB21-44B1-88C6-C2692AADE23D}">
      <dgm:prSet/>
      <dgm:spPr/>
      <dgm:t>
        <a:bodyPr/>
        <a:lstStyle/>
        <a:p>
          <a:endParaRPr lang="ru-RU" b="1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BAE9973-A814-4C63-B8EF-35883C4CCF6E}" type="sibTrans" cxnId="{425CA616-EB21-44B1-88C6-C2692AADE23D}">
      <dgm:prSet/>
      <dgm:spPr/>
      <dgm:t>
        <a:bodyPr/>
        <a:lstStyle/>
        <a:p>
          <a:endParaRPr lang="ru-RU" b="1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2B9003-9078-4CF1-AA60-42452C1B9A2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Графический редактор</a:t>
          </a:r>
          <a:endParaRPr lang="ru-RU" sz="18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384404D-CF9B-4CF7-8858-579C3ADC8E84}" type="parTrans" cxnId="{13146E1E-B465-440D-9F80-8B96F94E2FE2}">
      <dgm:prSet/>
      <dgm:spPr/>
      <dgm:t>
        <a:bodyPr/>
        <a:lstStyle/>
        <a:p>
          <a:endParaRPr lang="ru-RU" b="1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9CFE3C-E199-420D-967A-7D3B21501F58}" type="sibTrans" cxnId="{13146E1E-B465-440D-9F80-8B96F94E2FE2}">
      <dgm:prSet/>
      <dgm:spPr/>
      <dgm:t>
        <a:bodyPr/>
        <a:lstStyle/>
        <a:p>
          <a:endParaRPr lang="ru-RU" b="1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E21B66-6BEF-4F04-B5B8-34876B37B556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Коллекции Интернета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11E0B70-3743-423A-B55F-B31292A58B4F}" type="parTrans" cxnId="{E4AA6E6B-AC2C-44B5-BEBF-ABB2B5E48E73}">
      <dgm:prSet/>
      <dgm:spPr/>
      <dgm:t>
        <a:bodyPr/>
        <a:lstStyle/>
        <a:p>
          <a:endParaRPr lang="ru-RU" b="1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45D4A91-8DAE-4531-8E71-1C3DC77CDC27}" type="sibTrans" cxnId="{E4AA6E6B-AC2C-44B5-BEBF-ABB2B5E48E73}">
      <dgm:prSet/>
      <dgm:spPr/>
      <dgm:t>
        <a:bodyPr/>
        <a:lstStyle/>
        <a:p>
          <a:endParaRPr lang="ru-RU" b="1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78DDDFD-D907-4A0A-A5FA-431751165265}" type="pres">
      <dgm:prSet presAssocID="{CE9121F2-8710-4651-99E7-E00A1B52126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AFFA9F7-BE46-437B-8392-F066D224995B}" type="pres">
      <dgm:prSet presAssocID="{1D416C55-B82D-4D85-B42C-A1D310B1737D}" presName="vertOne" presStyleCnt="0"/>
      <dgm:spPr/>
    </dgm:pt>
    <dgm:pt modelId="{69DF5103-05FB-4C06-9E75-3507ED7DFE25}" type="pres">
      <dgm:prSet presAssocID="{1D416C55-B82D-4D85-B42C-A1D310B1737D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A31DD8-CDD4-43B8-A653-AEE980FEB7B5}" type="pres">
      <dgm:prSet presAssocID="{1D416C55-B82D-4D85-B42C-A1D310B1737D}" presName="parTransOne" presStyleCnt="0"/>
      <dgm:spPr/>
    </dgm:pt>
    <dgm:pt modelId="{99961363-2EA0-4DB6-B44F-1564045FEB66}" type="pres">
      <dgm:prSet presAssocID="{1D416C55-B82D-4D85-B42C-A1D310B1737D}" presName="horzOne" presStyleCnt="0"/>
      <dgm:spPr/>
    </dgm:pt>
    <dgm:pt modelId="{F4EF2743-A124-48E1-A3CC-5C3A7D8F3A01}" type="pres">
      <dgm:prSet presAssocID="{507B3AF0-F6E9-4710-AB36-C67605BEDEAC}" presName="vertTwo" presStyleCnt="0"/>
      <dgm:spPr/>
    </dgm:pt>
    <dgm:pt modelId="{1FE95DD9-C079-4F41-B5F4-E84387370E5B}" type="pres">
      <dgm:prSet presAssocID="{507B3AF0-F6E9-4710-AB36-C67605BEDEAC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B3F4DD-39CD-4E82-9813-A090A9285323}" type="pres">
      <dgm:prSet presAssocID="{507B3AF0-F6E9-4710-AB36-C67605BEDEAC}" presName="horzTwo" presStyleCnt="0"/>
      <dgm:spPr/>
    </dgm:pt>
    <dgm:pt modelId="{44CF3900-994C-484D-AE24-06C8165A6384}" type="pres">
      <dgm:prSet presAssocID="{4623F032-97B5-4202-870F-436AAB5A51C0}" presName="sibSpaceTwo" presStyleCnt="0"/>
      <dgm:spPr/>
    </dgm:pt>
    <dgm:pt modelId="{DA230002-B702-4077-B96F-A8A93805FCA4}" type="pres">
      <dgm:prSet presAssocID="{2D586552-3F31-43F3-A9F6-301C4602B11B}" presName="vertTwo" presStyleCnt="0"/>
      <dgm:spPr/>
    </dgm:pt>
    <dgm:pt modelId="{F449E899-9EC5-43C2-BAC0-26B8CD35588B}" type="pres">
      <dgm:prSet presAssocID="{2D586552-3F31-43F3-A9F6-301C4602B11B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EB874-FE38-4854-92E6-F71A8E54A2C8}" type="pres">
      <dgm:prSet presAssocID="{2D586552-3F31-43F3-A9F6-301C4602B11B}" presName="horzTwo" presStyleCnt="0"/>
      <dgm:spPr/>
    </dgm:pt>
    <dgm:pt modelId="{AE00E1C8-3C33-4C65-82B4-66BD13244841}" type="pres">
      <dgm:prSet presAssocID="{7BAE9973-A814-4C63-B8EF-35883C4CCF6E}" presName="sibSpaceTwo" presStyleCnt="0"/>
      <dgm:spPr/>
    </dgm:pt>
    <dgm:pt modelId="{22AFB2C5-9886-4205-A1C7-36C433E919A5}" type="pres">
      <dgm:prSet presAssocID="{162B9003-9078-4CF1-AA60-42452C1B9A27}" presName="vertTwo" presStyleCnt="0"/>
      <dgm:spPr/>
    </dgm:pt>
    <dgm:pt modelId="{7F4EC4D8-111C-4316-8699-719496343BFC}" type="pres">
      <dgm:prSet presAssocID="{162B9003-9078-4CF1-AA60-42452C1B9A27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B70ED7-16A5-4510-963C-AE8BA82C55CC}" type="pres">
      <dgm:prSet presAssocID="{162B9003-9078-4CF1-AA60-42452C1B9A27}" presName="horzTwo" presStyleCnt="0"/>
      <dgm:spPr/>
    </dgm:pt>
    <dgm:pt modelId="{6B8A7231-4AA1-4764-8CA5-195A61DAF8C9}" type="pres">
      <dgm:prSet presAssocID="{FB9CFE3C-E199-420D-967A-7D3B21501F58}" presName="sibSpaceTwo" presStyleCnt="0"/>
      <dgm:spPr/>
    </dgm:pt>
    <dgm:pt modelId="{EB4C0468-56A5-4789-9E55-87251B6DBCD2}" type="pres">
      <dgm:prSet presAssocID="{DDE21B66-6BEF-4F04-B5B8-34876B37B556}" presName="vertTwo" presStyleCnt="0"/>
      <dgm:spPr/>
    </dgm:pt>
    <dgm:pt modelId="{7BFEF03F-F8A2-4D6A-A852-C95638A9E4AA}" type="pres">
      <dgm:prSet presAssocID="{DDE21B66-6BEF-4F04-B5B8-34876B37B556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7DCD0C-B68C-4213-8D67-A9D6ECEE492F}" type="pres">
      <dgm:prSet presAssocID="{DDE21B66-6BEF-4F04-B5B8-34876B37B556}" presName="horzTwo" presStyleCnt="0"/>
      <dgm:spPr/>
    </dgm:pt>
  </dgm:ptLst>
  <dgm:cxnLst>
    <dgm:cxn modelId="{425CA616-EB21-44B1-88C6-C2692AADE23D}" srcId="{1D416C55-B82D-4D85-B42C-A1D310B1737D}" destId="{2D586552-3F31-43F3-A9F6-301C4602B11B}" srcOrd="1" destOrd="0" parTransId="{E6EFBB4B-5FD2-4AE5-A790-844EDE91A85F}" sibTransId="{7BAE9973-A814-4C63-B8EF-35883C4CCF6E}"/>
    <dgm:cxn modelId="{DD9A67CE-5025-4D53-A8D5-B59F65F66F9F}" type="presOf" srcId="{2D586552-3F31-43F3-A9F6-301C4602B11B}" destId="{F449E899-9EC5-43C2-BAC0-26B8CD35588B}" srcOrd="0" destOrd="0" presId="urn:microsoft.com/office/officeart/2005/8/layout/hierarchy4"/>
    <dgm:cxn modelId="{30FB396C-CBC3-401C-BFA4-732D404D0F10}" srcId="{1D416C55-B82D-4D85-B42C-A1D310B1737D}" destId="{507B3AF0-F6E9-4710-AB36-C67605BEDEAC}" srcOrd="0" destOrd="0" parTransId="{46E3FE9A-AFFA-49F1-ADB5-EB519EB5C359}" sibTransId="{4623F032-97B5-4202-870F-436AAB5A51C0}"/>
    <dgm:cxn modelId="{282228A1-581F-4D27-9A16-D9933681789B}" srcId="{CE9121F2-8710-4651-99E7-E00A1B521262}" destId="{1D416C55-B82D-4D85-B42C-A1D310B1737D}" srcOrd="0" destOrd="0" parTransId="{37617264-6A9A-4907-8DFD-7AEE40B7B3AA}" sibTransId="{CFD72E4A-7238-4DA2-92F5-7F6F57211B81}"/>
    <dgm:cxn modelId="{2A02E1A5-2147-4C8C-97E3-B50FD3817DC4}" type="presOf" srcId="{DDE21B66-6BEF-4F04-B5B8-34876B37B556}" destId="{7BFEF03F-F8A2-4D6A-A852-C95638A9E4AA}" srcOrd="0" destOrd="0" presId="urn:microsoft.com/office/officeart/2005/8/layout/hierarchy4"/>
    <dgm:cxn modelId="{626BB1E3-2202-448D-AF98-E23862EB2305}" type="presOf" srcId="{1D416C55-B82D-4D85-B42C-A1D310B1737D}" destId="{69DF5103-05FB-4C06-9E75-3507ED7DFE25}" srcOrd="0" destOrd="0" presId="urn:microsoft.com/office/officeart/2005/8/layout/hierarchy4"/>
    <dgm:cxn modelId="{E4AA6E6B-AC2C-44B5-BEBF-ABB2B5E48E73}" srcId="{1D416C55-B82D-4D85-B42C-A1D310B1737D}" destId="{DDE21B66-6BEF-4F04-B5B8-34876B37B556}" srcOrd="3" destOrd="0" parTransId="{411E0B70-3743-423A-B55F-B31292A58B4F}" sibTransId="{545D4A91-8DAE-4531-8E71-1C3DC77CDC27}"/>
    <dgm:cxn modelId="{8610F7CD-447E-41E6-BCCA-49011A34AC7A}" type="presOf" srcId="{162B9003-9078-4CF1-AA60-42452C1B9A27}" destId="{7F4EC4D8-111C-4316-8699-719496343BFC}" srcOrd="0" destOrd="0" presId="urn:microsoft.com/office/officeart/2005/8/layout/hierarchy4"/>
    <dgm:cxn modelId="{23A1AD68-102F-4C73-89BA-DF81F264D8A6}" type="presOf" srcId="{507B3AF0-F6E9-4710-AB36-C67605BEDEAC}" destId="{1FE95DD9-C079-4F41-B5F4-E84387370E5B}" srcOrd="0" destOrd="0" presId="urn:microsoft.com/office/officeart/2005/8/layout/hierarchy4"/>
    <dgm:cxn modelId="{13146E1E-B465-440D-9F80-8B96F94E2FE2}" srcId="{1D416C55-B82D-4D85-B42C-A1D310B1737D}" destId="{162B9003-9078-4CF1-AA60-42452C1B9A27}" srcOrd="2" destOrd="0" parTransId="{C384404D-CF9B-4CF7-8858-579C3ADC8E84}" sibTransId="{FB9CFE3C-E199-420D-967A-7D3B21501F58}"/>
    <dgm:cxn modelId="{24068E72-453B-461C-800C-CB43D0829637}" type="presOf" srcId="{CE9121F2-8710-4651-99E7-E00A1B521262}" destId="{F78DDDFD-D907-4A0A-A5FA-431751165265}" srcOrd="0" destOrd="0" presId="urn:microsoft.com/office/officeart/2005/8/layout/hierarchy4"/>
    <dgm:cxn modelId="{B65F9D9F-8F1D-45F7-AE07-3F35AD62AE57}" type="presParOf" srcId="{F78DDDFD-D907-4A0A-A5FA-431751165265}" destId="{2AFFA9F7-BE46-437B-8392-F066D224995B}" srcOrd="0" destOrd="0" presId="urn:microsoft.com/office/officeart/2005/8/layout/hierarchy4"/>
    <dgm:cxn modelId="{BB2304D5-4689-452F-8F4D-70E7B3CB111A}" type="presParOf" srcId="{2AFFA9F7-BE46-437B-8392-F066D224995B}" destId="{69DF5103-05FB-4C06-9E75-3507ED7DFE25}" srcOrd="0" destOrd="0" presId="urn:microsoft.com/office/officeart/2005/8/layout/hierarchy4"/>
    <dgm:cxn modelId="{78CC3F01-90F1-4DB8-B8C1-7BF49F49C004}" type="presParOf" srcId="{2AFFA9F7-BE46-437B-8392-F066D224995B}" destId="{FBA31DD8-CDD4-43B8-A653-AEE980FEB7B5}" srcOrd="1" destOrd="0" presId="urn:microsoft.com/office/officeart/2005/8/layout/hierarchy4"/>
    <dgm:cxn modelId="{F86611A5-390F-4B2C-B083-BEF44C2D1F4B}" type="presParOf" srcId="{2AFFA9F7-BE46-437B-8392-F066D224995B}" destId="{99961363-2EA0-4DB6-B44F-1564045FEB66}" srcOrd="2" destOrd="0" presId="urn:microsoft.com/office/officeart/2005/8/layout/hierarchy4"/>
    <dgm:cxn modelId="{048FA934-2600-4E0E-AB9E-EDEE8D27F3A5}" type="presParOf" srcId="{99961363-2EA0-4DB6-B44F-1564045FEB66}" destId="{F4EF2743-A124-48E1-A3CC-5C3A7D8F3A01}" srcOrd="0" destOrd="0" presId="urn:microsoft.com/office/officeart/2005/8/layout/hierarchy4"/>
    <dgm:cxn modelId="{02A2C871-7B26-4DC4-AF37-2DE4B8B58A43}" type="presParOf" srcId="{F4EF2743-A124-48E1-A3CC-5C3A7D8F3A01}" destId="{1FE95DD9-C079-4F41-B5F4-E84387370E5B}" srcOrd="0" destOrd="0" presId="urn:microsoft.com/office/officeart/2005/8/layout/hierarchy4"/>
    <dgm:cxn modelId="{BA4E4416-6E2D-442D-84E6-7F330E2E5E16}" type="presParOf" srcId="{F4EF2743-A124-48E1-A3CC-5C3A7D8F3A01}" destId="{AAB3F4DD-39CD-4E82-9813-A090A9285323}" srcOrd="1" destOrd="0" presId="urn:microsoft.com/office/officeart/2005/8/layout/hierarchy4"/>
    <dgm:cxn modelId="{19B6C832-7E0D-4615-9764-A52BDE2DBD8E}" type="presParOf" srcId="{99961363-2EA0-4DB6-B44F-1564045FEB66}" destId="{44CF3900-994C-484D-AE24-06C8165A6384}" srcOrd="1" destOrd="0" presId="urn:microsoft.com/office/officeart/2005/8/layout/hierarchy4"/>
    <dgm:cxn modelId="{736E9EEC-5D1D-4B97-80DD-FE6E249815FA}" type="presParOf" srcId="{99961363-2EA0-4DB6-B44F-1564045FEB66}" destId="{DA230002-B702-4077-B96F-A8A93805FCA4}" srcOrd="2" destOrd="0" presId="urn:microsoft.com/office/officeart/2005/8/layout/hierarchy4"/>
    <dgm:cxn modelId="{97913528-3225-49AA-B36E-57C90E2ADB96}" type="presParOf" srcId="{DA230002-B702-4077-B96F-A8A93805FCA4}" destId="{F449E899-9EC5-43C2-BAC0-26B8CD35588B}" srcOrd="0" destOrd="0" presId="urn:microsoft.com/office/officeart/2005/8/layout/hierarchy4"/>
    <dgm:cxn modelId="{2508F7C8-5EF3-45C8-9EBB-794FE3B4AD81}" type="presParOf" srcId="{DA230002-B702-4077-B96F-A8A93805FCA4}" destId="{C84EB874-FE38-4854-92E6-F71A8E54A2C8}" srcOrd="1" destOrd="0" presId="urn:microsoft.com/office/officeart/2005/8/layout/hierarchy4"/>
    <dgm:cxn modelId="{795D6A00-EFCE-4AA5-B7F9-05E0D79B453D}" type="presParOf" srcId="{99961363-2EA0-4DB6-B44F-1564045FEB66}" destId="{AE00E1C8-3C33-4C65-82B4-66BD13244841}" srcOrd="3" destOrd="0" presId="urn:microsoft.com/office/officeart/2005/8/layout/hierarchy4"/>
    <dgm:cxn modelId="{616923E6-723A-4F71-9BCE-F0535CA6E623}" type="presParOf" srcId="{99961363-2EA0-4DB6-B44F-1564045FEB66}" destId="{22AFB2C5-9886-4205-A1C7-36C433E919A5}" srcOrd="4" destOrd="0" presId="urn:microsoft.com/office/officeart/2005/8/layout/hierarchy4"/>
    <dgm:cxn modelId="{90DCF11D-B7B9-45BC-AF06-D468E58585E0}" type="presParOf" srcId="{22AFB2C5-9886-4205-A1C7-36C433E919A5}" destId="{7F4EC4D8-111C-4316-8699-719496343BFC}" srcOrd="0" destOrd="0" presId="urn:microsoft.com/office/officeart/2005/8/layout/hierarchy4"/>
    <dgm:cxn modelId="{4B607422-6714-4B8C-98EF-5FBC5C984B62}" type="presParOf" srcId="{22AFB2C5-9886-4205-A1C7-36C433E919A5}" destId="{53B70ED7-16A5-4510-963C-AE8BA82C55CC}" srcOrd="1" destOrd="0" presId="urn:microsoft.com/office/officeart/2005/8/layout/hierarchy4"/>
    <dgm:cxn modelId="{D0CCFD09-66C9-49FA-B8D4-6FF7C0AAA6B5}" type="presParOf" srcId="{99961363-2EA0-4DB6-B44F-1564045FEB66}" destId="{6B8A7231-4AA1-4764-8CA5-195A61DAF8C9}" srcOrd="5" destOrd="0" presId="urn:microsoft.com/office/officeart/2005/8/layout/hierarchy4"/>
    <dgm:cxn modelId="{425CE961-3819-4B76-A0AF-4B32707992C8}" type="presParOf" srcId="{99961363-2EA0-4DB6-B44F-1564045FEB66}" destId="{EB4C0468-56A5-4789-9E55-87251B6DBCD2}" srcOrd="6" destOrd="0" presId="urn:microsoft.com/office/officeart/2005/8/layout/hierarchy4"/>
    <dgm:cxn modelId="{6939E79E-4019-4B8C-A8B9-6F514996B1E3}" type="presParOf" srcId="{EB4C0468-56A5-4789-9E55-87251B6DBCD2}" destId="{7BFEF03F-F8A2-4D6A-A852-C95638A9E4AA}" srcOrd="0" destOrd="0" presId="urn:microsoft.com/office/officeart/2005/8/layout/hierarchy4"/>
    <dgm:cxn modelId="{C325D3CA-B7A2-4450-8AB5-3214A13D69B8}" type="presParOf" srcId="{EB4C0468-56A5-4789-9E55-87251B6DBCD2}" destId="{E97DCD0C-B68C-4213-8D67-A9D6ECEE492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9161EA-C9DD-4491-ABA5-E78684A9B898}" type="doc">
      <dgm:prSet loTypeId="urn:microsoft.com/office/officeart/2005/8/layout/orgChart1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302E7B-E691-4BA5-A423-FB696A876902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Растровые файлы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02E7BB-12A4-4848-9A6F-3528BDD85A7E}" type="parTrans" cxnId="{E4B64AB9-E3CB-4C42-857C-A1C210212D2A}">
      <dgm:prSet/>
      <dgm:spPr/>
      <dgm:t>
        <a:bodyPr/>
        <a:lstStyle/>
        <a:p>
          <a:endParaRPr lang="ru-RU"/>
        </a:p>
      </dgm:t>
    </dgm:pt>
    <dgm:pt modelId="{B51148D5-C40F-40FF-9F29-A57BF9CA1003}" type="sibTrans" cxnId="{E4B64AB9-E3CB-4C42-857C-A1C210212D2A}">
      <dgm:prSet/>
      <dgm:spPr/>
      <dgm:t>
        <a:bodyPr/>
        <a:lstStyle/>
        <a:p>
          <a:endParaRPr lang="ru-RU"/>
        </a:p>
      </dgm:t>
    </dgm:pt>
    <dgm:pt modelId="{B00D9D91-9E20-4E30-8380-B39DBA46BB03}">
      <dgm:prSet phldrT="[Текст]" custT="1"/>
      <dgm:spPr/>
      <dgm:t>
        <a:bodyPr anchor="t" anchorCtr="1"/>
        <a:lstStyle/>
        <a:p>
          <a:pPr algn="ctr"/>
          <a:r>
            <a: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Достоинства:</a:t>
          </a:r>
        </a:p>
        <a:p>
          <a:pPr algn="l"/>
          <a:r>
            <a:rPr lang="ru-RU" sz="4000" dirty="0" smtClean="0"/>
            <a:t>1) Высокое качество изображения</a:t>
          </a:r>
        </a:p>
        <a:p>
          <a:pPr algn="l"/>
          <a:r>
            <a:rPr lang="ru-RU" sz="4000" dirty="0" smtClean="0"/>
            <a:t>2) Сохранение качества при печати</a:t>
          </a:r>
        </a:p>
        <a:p>
          <a:pPr algn="ctr"/>
          <a:endParaRPr lang="ru-RU" sz="2000" dirty="0"/>
        </a:p>
      </dgm:t>
    </dgm:pt>
    <dgm:pt modelId="{3399B998-151B-44A7-BE14-90E0840C0D4E}" type="parTrans" cxnId="{AA2A88D7-50EB-40FA-9040-6F49301A885E}">
      <dgm:prSet/>
      <dgm:spPr/>
      <dgm:t>
        <a:bodyPr/>
        <a:lstStyle/>
        <a:p>
          <a:endParaRPr lang="ru-RU"/>
        </a:p>
      </dgm:t>
    </dgm:pt>
    <dgm:pt modelId="{D9A8024C-596D-4FDC-9003-CD618535AB00}" type="sibTrans" cxnId="{AA2A88D7-50EB-40FA-9040-6F49301A885E}">
      <dgm:prSet/>
      <dgm:spPr/>
      <dgm:t>
        <a:bodyPr/>
        <a:lstStyle/>
        <a:p>
          <a:endParaRPr lang="ru-RU"/>
        </a:p>
      </dgm:t>
    </dgm:pt>
    <dgm:pt modelId="{9C242461-AE6D-4768-BF5D-7FCE9FEA2D35}">
      <dgm:prSet phldrT="[Текст]" custT="1"/>
      <dgm:spPr/>
      <dgm:t>
        <a:bodyPr anchor="t" anchorCtr="1"/>
        <a:lstStyle/>
        <a:p>
          <a:pPr algn="ctr"/>
          <a:r>
            <a: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Недостатки:</a:t>
          </a:r>
        </a:p>
        <a:p>
          <a:pPr algn="l"/>
          <a:r>
            <a:rPr lang="ru-RU" sz="3300" dirty="0" smtClean="0"/>
            <a:t>1) </a:t>
          </a:r>
          <a:r>
            <a:rPr lang="ru-RU" sz="3600" dirty="0" smtClean="0"/>
            <a:t>Большой объем для хранения файла</a:t>
          </a:r>
        </a:p>
        <a:p>
          <a:pPr algn="l"/>
          <a:r>
            <a:rPr lang="ru-RU" sz="3600" dirty="0" smtClean="0"/>
            <a:t>2) Потеря качества при увеличении изображения</a:t>
          </a:r>
          <a:endParaRPr lang="ru-RU" sz="3600" dirty="0"/>
        </a:p>
      </dgm:t>
    </dgm:pt>
    <dgm:pt modelId="{9D4C0887-3B8A-474E-A8EF-D83F93235D01}" type="parTrans" cxnId="{AF8E5BCA-4E68-4742-AA4D-81C994B275A1}">
      <dgm:prSet/>
      <dgm:spPr/>
      <dgm:t>
        <a:bodyPr/>
        <a:lstStyle/>
        <a:p>
          <a:endParaRPr lang="ru-RU"/>
        </a:p>
      </dgm:t>
    </dgm:pt>
    <dgm:pt modelId="{31C486BC-B645-4A69-88AB-352BB89A2E0E}" type="sibTrans" cxnId="{AF8E5BCA-4E68-4742-AA4D-81C994B275A1}">
      <dgm:prSet/>
      <dgm:spPr/>
      <dgm:t>
        <a:bodyPr/>
        <a:lstStyle/>
        <a:p>
          <a:endParaRPr lang="ru-RU"/>
        </a:p>
      </dgm:t>
    </dgm:pt>
    <dgm:pt modelId="{A7C059C7-1BDE-4CBF-9B47-BFE81F2353E5}" type="pres">
      <dgm:prSet presAssocID="{739161EA-C9DD-4491-ABA5-E78684A9B89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D0298BE-430F-42F2-8192-2AB05E053732}" type="pres">
      <dgm:prSet presAssocID="{C8302E7B-E691-4BA5-A423-FB696A876902}" presName="hierRoot1" presStyleCnt="0">
        <dgm:presLayoutVars>
          <dgm:hierBranch val="init"/>
        </dgm:presLayoutVars>
      </dgm:prSet>
      <dgm:spPr/>
    </dgm:pt>
    <dgm:pt modelId="{0FD8EDAD-54B6-41A7-8CD7-487A1A661E0C}" type="pres">
      <dgm:prSet presAssocID="{C8302E7B-E691-4BA5-A423-FB696A876902}" presName="rootComposite1" presStyleCnt="0"/>
      <dgm:spPr/>
    </dgm:pt>
    <dgm:pt modelId="{26ADA530-28FB-489F-BB32-8BD33732D7B1}" type="pres">
      <dgm:prSet presAssocID="{C8302E7B-E691-4BA5-A423-FB696A876902}" presName="rootText1" presStyleLbl="node0" presStyleIdx="0" presStyleCnt="1" custScaleY="270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B26EAF-7B31-4B0E-8C40-1E00F3498E52}" type="pres">
      <dgm:prSet presAssocID="{C8302E7B-E691-4BA5-A423-FB696A87690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AB6797C-6BB7-4B06-9B00-F75DC64BB262}" type="pres">
      <dgm:prSet presAssocID="{C8302E7B-E691-4BA5-A423-FB696A876902}" presName="hierChild2" presStyleCnt="0"/>
      <dgm:spPr/>
    </dgm:pt>
    <dgm:pt modelId="{C0C84CC2-9A58-4355-A1EE-76B53F39B7E5}" type="pres">
      <dgm:prSet presAssocID="{3399B998-151B-44A7-BE14-90E0840C0D4E}" presName="Name37" presStyleLbl="parChTrans1D2" presStyleIdx="0" presStyleCnt="2"/>
      <dgm:spPr/>
      <dgm:t>
        <a:bodyPr/>
        <a:lstStyle/>
        <a:p>
          <a:endParaRPr lang="ru-RU"/>
        </a:p>
      </dgm:t>
    </dgm:pt>
    <dgm:pt modelId="{18C227F1-1AA9-43E9-85E1-7DFE249F5140}" type="pres">
      <dgm:prSet presAssocID="{B00D9D91-9E20-4E30-8380-B39DBA46BB03}" presName="hierRoot2" presStyleCnt="0">
        <dgm:presLayoutVars>
          <dgm:hierBranch val="init"/>
        </dgm:presLayoutVars>
      </dgm:prSet>
      <dgm:spPr/>
    </dgm:pt>
    <dgm:pt modelId="{F84232AD-0F89-434A-86B7-D7EEF8CD48DE}" type="pres">
      <dgm:prSet presAssocID="{B00D9D91-9E20-4E30-8380-B39DBA46BB03}" presName="rootComposite" presStyleCnt="0"/>
      <dgm:spPr/>
    </dgm:pt>
    <dgm:pt modelId="{9AB6FBF7-4E3E-473A-A0F7-538CC8CBADFF}" type="pres">
      <dgm:prSet presAssocID="{B00D9D91-9E20-4E30-8380-B39DBA46BB03}" presName="rootText" presStyleLbl="node2" presStyleIdx="0" presStyleCnt="2" custScaleY="2560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461A10-C334-48D2-A17E-B3472338ED1C}" type="pres">
      <dgm:prSet presAssocID="{B00D9D91-9E20-4E30-8380-B39DBA46BB03}" presName="rootConnector" presStyleLbl="node2" presStyleIdx="0" presStyleCnt="2"/>
      <dgm:spPr/>
      <dgm:t>
        <a:bodyPr/>
        <a:lstStyle/>
        <a:p>
          <a:endParaRPr lang="ru-RU"/>
        </a:p>
      </dgm:t>
    </dgm:pt>
    <dgm:pt modelId="{8CF4DA62-0679-4AD8-A3CC-AB10619B6B1B}" type="pres">
      <dgm:prSet presAssocID="{B00D9D91-9E20-4E30-8380-B39DBA46BB03}" presName="hierChild4" presStyleCnt="0"/>
      <dgm:spPr/>
    </dgm:pt>
    <dgm:pt modelId="{D10559B7-56B7-46D1-8139-B5C7FD4EBFDD}" type="pres">
      <dgm:prSet presAssocID="{B00D9D91-9E20-4E30-8380-B39DBA46BB03}" presName="hierChild5" presStyleCnt="0"/>
      <dgm:spPr/>
    </dgm:pt>
    <dgm:pt modelId="{5870C369-9D27-417D-84DA-2118A26495D5}" type="pres">
      <dgm:prSet presAssocID="{9D4C0887-3B8A-474E-A8EF-D83F93235D01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620B425-94DF-4EAD-87B8-FA114A007B1F}" type="pres">
      <dgm:prSet presAssocID="{9C242461-AE6D-4768-BF5D-7FCE9FEA2D35}" presName="hierRoot2" presStyleCnt="0">
        <dgm:presLayoutVars>
          <dgm:hierBranch val="init"/>
        </dgm:presLayoutVars>
      </dgm:prSet>
      <dgm:spPr/>
    </dgm:pt>
    <dgm:pt modelId="{39EF5802-E0D0-4DC3-B2B2-1D8DC161D24E}" type="pres">
      <dgm:prSet presAssocID="{9C242461-AE6D-4768-BF5D-7FCE9FEA2D35}" presName="rootComposite" presStyleCnt="0"/>
      <dgm:spPr/>
    </dgm:pt>
    <dgm:pt modelId="{117AA91D-12FF-4C6B-A632-58CE153F30E3}" type="pres">
      <dgm:prSet presAssocID="{9C242461-AE6D-4768-BF5D-7FCE9FEA2D35}" presName="rootText" presStyleLbl="node2" presStyleIdx="1" presStyleCnt="2" custScaleY="2495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63BB63-7BC0-4050-8DE5-199198BA6EAC}" type="pres">
      <dgm:prSet presAssocID="{9C242461-AE6D-4768-BF5D-7FCE9FEA2D35}" presName="rootConnector" presStyleLbl="node2" presStyleIdx="1" presStyleCnt="2"/>
      <dgm:spPr/>
      <dgm:t>
        <a:bodyPr/>
        <a:lstStyle/>
        <a:p>
          <a:endParaRPr lang="ru-RU"/>
        </a:p>
      </dgm:t>
    </dgm:pt>
    <dgm:pt modelId="{50E72359-4B53-4D60-99B4-F275E4D9B358}" type="pres">
      <dgm:prSet presAssocID="{9C242461-AE6D-4768-BF5D-7FCE9FEA2D35}" presName="hierChild4" presStyleCnt="0"/>
      <dgm:spPr/>
    </dgm:pt>
    <dgm:pt modelId="{0D5F3E10-F6F3-46B4-8907-DB45398AF06E}" type="pres">
      <dgm:prSet presAssocID="{9C242461-AE6D-4768-BF5D-7FCE9FEA2D35}" presName="hierChild5" presStyleCnt="0"/>
      <dgm:spPr/>
    </dgm:pt>
    <dgm:pt modelId="{C71B781F-5A6B-49B9-AFA9-382581155038}" type="pres">
      <dgm:prSet presAssocID="{C8302E7B-E691-4BA5-A423-FB696A876902}" presName="hierChild3" presStyleCnt="0"/>
      <dgm:spPr/>
    </dgm:pt>
  </dgm:ptLst>
  <dgm:cxnLst>
    <dgm:cxn modelId="{4394C4A6-54B7-4584-B7D7-E836F9C15DB9}" type="presOf" srcId="{B00D9D91-9E20-4E30-8380-B39DBA46BB03}" destId="{14461A10-C334-48D2-A17E-B3472338ED1C}" srcOrd="1" destOrd="0" presId="urn:microsoft.com/office/officeart/2005/8/layout/orgChart1"/>
    <dgm:cxn modelId="{AF8E5BCA-4E68-4742-AA4D-81C994B275A1}" srcId="{C8302E7B-E691-4BA5-A423-FB696A876902}" destId="{9C242461-AE6D-4768-BF5D-7FCE9FEA2D35}" srcOrd="1" destOrd="0" parTransId="{9D4C0887-3B8A-474E-A8EF-D83F93235D01}" sibTransId="{31C486BC-B645-4A69-88AB-352BB89A2E0E}"/>
    <dgm:cxn modelId="{E625429E-A58C-4888-BBDD-D46CA6D2DEB0}" type="presOf" srcId="{9D4C0887-3B8A-474E-A8EF-D83F93235D01}" destId="{5870C369-9D27-417D-84DA-2118A26495D5}" srcOrd="0" destOrd="0" presId="urn:microsoft.com/office/officeart/2005/8/layout/orgChart1"/>
    <dgm:cxn modelId="{748ACD46-B536-431E-8523-C3589371C9DF}" type="presOf" srcId="{B00D9D91-9E20-4E30-8380-B39DBA46BB03}" destId="{9AB6FBF7-4E3E-473A-A0F7-538CC8CBADFF}" srcOrd="0" destOrd="0" presId="urn:microsoft.com/office/officeart/2005/8/layout/orgChart1"/>
    <dgm:cxn modelId="{E4B64AB9-E3CB-4C42-857C-A1C210212D2A}" srcId="{739161EA-C9DD-4491-ABA5-E78684A9B898}" destId="{C8302E7B-E691-4BA5-A423-FB696A876902}" srcOrd="0" destOrd="0" parTransId="{A202E7BB-12A4-4848-9A6F-3528BDD85A7E}" sibTransId="{B51148D5-C40F-40FF-9F29-A57BF9CA1003}"/>
    <dgm:cxn modelId="{CACFAF88-136D-4F52-B83B-2C6708E79B59}" type="presOf" srcId="{9C242461-AE6D-4768-BF5D-7FCE9FEA2D35}" destId="{117AA91D-12FF-4C6B-A632-58CE153F30E3}" srcOrd="0" destOrd="0" presId="urn:microsoft.com/office/officeart/2005/8/layout/orgChart1"/>
    <dgm:cxn modelId="{768352B9-1AE7-49D2-B912-82B22FDD15C5}" type="presOf" srcId="{C8302E7B-E691-4BA5-A423-FB696A876902}" destId="{C4B26EAF-7B31-4B0E-8C40-1E00F3498E52}" srcOrd="1" destOrd="0" presId="urn:microsoft.com/office/officeart/2005/8/layout/orgChart1"/>
    <dgm:cxn modelId="{3DED90FA-A038-4171-B9F3-B832C204E1D0}" type="presOf" srcId="{3399B998-151B-44A7-BE14-90E0840C0D4E}" destId="{C0C84CC2-9A58-4355-A1EE-76B53F39B7E5}" srcOrd="0" destOrd="0" presId="urn:microsoft.com/office/officeart/2005/8/layout/orgChart1"/>
    <dgm:cxn modelId="{26EC0737-DE85-4931-9007-52A41085FFE0}" type="presOf" srcId="{9C242461-AE6D-4768-BF5D-7FCE9FEA2D35}" destId="{CB63BB63-7BC0-4050-8DE5-199198BA6EAC}" srcOrd="1" destOrd="0" presId="urn:microsoft.com/office/officeart/2005/8/layout/orgChart1"/>
    <dgm:cxn modelId="{4E186958-55E8-4896-B204-874E93D789BB}" type="presOf" srcId="{C8302E7B-E691-4BA5-A423-FB696A876902}" destId="{26ADA530-28FB-489F-BB32-8BD33732D7B1}" srcOrd="0" destOrd="0" presId="urn:microsoft.com/office/officeart/2005/8/layout/orgChart1"/>
    <dgm:cxn modelId="{E9177646-98FB-4EE7-9143-7F30EE848702}" type="presOf" srcId="{739161EA-C9DD-4491-ABA5-E78684A9B898}" destId="{A7C059C7-1BDE-4CBF-9B47-BFE81F2353E5}" srcOrd="0" destOrd="0" presId="urn:microsoft.com/office/officeart/2005/8/layout/orgChart1"/>
    <dgm:cxn modelId="{AA2A88D7-50EB-40FA-9040-6F49301A885E}" srcId="{C8302E7B-E691-4BA5-A423-FB696A876902}" destId="{B00D9D91-9E20-4E30-8380-B39DBA46BB03}" srcOrd="0" destOrd="0" parTransId="{3399B998-151B-44A7-BE14-90E0840C0D4E}" sibTransId="{D9A8024C-596D-4FDC-9003-CD618535AB00}"/>
    <dgm:cxn modelId="{528F8139-17C8-4E04-B0CD-5BC00C1577F3}" type="presParOf" srcId="{A7C059C7-1BDE-4CBF-9B47-BFE81F2353E5}" destId="{5D0298BE-430F-42F2-8192-2AB05E053732}" srcOrd="0" destOrd="0" presId="urn:microsoft.com/office/officeart/2005/8/layout/orgChart1"/>
    <dgm:cxn modelId="{51629267-3691-4CE2-A096-25525037DF36}" type="presParOf" srcId="{5D0298BE-430F-42F2-8192-2AB05E053732}" destId="{0FD8EDAD-54B6-41A7-8CD7-487A1A661E0C}" srcOrd="0" destOrd="0" presId="urn:microsoft.com/office/officeart/2005/8/layout/orgChart1"/>
    <dgm:cxn modelId="{AB631F2B-7FD6-4788-8474-5E26625D5EB5}" type="presParOf" srcId="{0FD8EDAD-54B6-41A7-8CD7-487A1A661E0C}" destId="{26ADA530-28FB-489F-BB32-8BD33732D7B1}" srcOrd="0" destOrd="0" presId="urn:microsoft.com/office/officeart/2005/8/layout/orgChart1"/>
    <dgm:cxn modelId="{ABDE4057-4FD4-44EA-8077-0492E28A3AE0}" type="presParOf" srcId="{0FD8EDAD-54B6-41A7-8CD7-487A1A661E0C}" destId="{C4B26EAF-7B31-4B0E-8C40-1E00F3498E52}" srcOrd="1" destOrd="0" presId="urn:microsoft.com/office/officeart/2005/8/layout/orgChart1"/>
    <dgm:cxn modelId="{34640015-5CA6-48FC-8E81-F78235DF2DE1}" type="presParOf" srcId="{5D0298BE-430F-42F2-8192-2AB05E053732}" destId="{2AB6797C-6BB7-4B06-9B00-F75DC64BB262}" srcOrd="1" destOrd="0" presId="urn:microsoft.com/office/officeart/2005/8/layout/orgChart1"/>
    <dgm:cxn modelId="{FCA49A07-4A1D-4FCB-B563-E336946375F7}" type="presParOf" srcId="{2AB6797C-6BB7-4B06-9B00-F75DC64BB262}" destId="{C0C84CC2-9A58-4355-A1EE-76B53F39B7E5}" srcOrd="0" destOrd="0" presId="urn:microsoft.com/office/officeart/2005/8/layout/orgChart1"/>
    <dgm:cxn modelId="{3D9E7EF0-34A2-46E3-8009-A4A4E6F308BD}" type="presParOf" srcId="{2AB6797C-6BB7-4B06-9B00-F75DC64BB262}" destId="{18C227F1-1AA9-43E9-85E1-7DFE249F5140}" srcOrd="1" destOrd="0" presId="urn:microsoft.com/office/officeart/2005/8/layout/orgChart1"/>
    <dgm:cxn modelId="{8C40DBAE-4BD8-4D6C-B5B2-A27891F19A1B}" type="presParOf" srcId="{18C227F1-1AA9-43E9-85E1-7DFE249F5140}" destId="{F84232AD-0F89-434A-86B7-D7EEF8CD48DE}" srcOrd="0" destOrd="0" presId="urn:microsoft.com/office/officeart/2005/8/layout/orgChart1"/>
    <dgm:cxn modelId="{E4F75A87-E64B-45A2-9521-F3909B2185CD}" type="presParOf" srcId="{F84232AD-0F89-434A-86B7-D7EEF8CD48DE}" destId="{9AB6FBF7-4E3E-473A-A0F7-538CC8CBADFF}" srcOrd="0" destOrd="0" presId="urn:microsoft.com/office/officeart/2005/8/layout/orgChart1"/>
    <dgm:cxn modelId="{DFE317DF-9DED-455B-BD55-27379129A43D}" type="presParOf" srcId="{F84232AD-0F89-434A-86B7-D7EEF8CD48DE}" destId="{14461A10-C334-48D2-A17E-B3472338ED1C}" srcOrd="1" destOrd="0" presId="urn:microsoft.com/office/officeart/2005/8/layout/orgChart1"/>
    <dgm:cxn modelId="{18097697-8698-45E2-9C34-481D7DFCD90B}" type="presParOf" srcId="{18C227F1-1AA9-43E9-85E1-7DFE249F5140}" destId="{8CF4DA62-0679-4AD8-A3CC-AB10619B6B1B}" srcOrd="1" destOrd="0" presId="urn:microsoft.com/office/officeart/2005/8/layout/orgChart1"/>
    <dgm:cxn modelId="{B3F99857-F2AC-4CF9-97CD-C402949D7491}" type="presParOf" srcId="{18C227F1-1AA9-43E9-85E1-7DFE249F5140}" destId="{D10559B7-56B7-46D1-8139-B5C7FD4EBFDD}" srcOrd="2" destOrd="0" presId="urn:microsoft.com/office/officeart/2005/8/layout/orgChart1"/>
    <dgm:cxn modelId="{F4C8B616-B8DE-4C08-A596-AC511BD0B119}" type="presParOf" srcId="{2AB6797C-6BB7-4B06-9B00-F75DC64BB262}" destId="{5870C369-9D27-417D-84DA-2118A26495D5}" srcOrd="2" destOrd="0" presId="urn:microsoft.com/office/officeart/2005/8/layout/orgChart1"/>
    <dgm:cxn modelId="{498C2D42-8D6C-4A9B-AB1F-EE868C9DAB0B}" type="presParOf" srcId="{2AB6797C-6BB7-4B06-9B00-F75DC64BB262}" destId="{C620B425-94DF-4EAD-87B8-FA114A007B1F}" srcOrd="3" destOrd="0" presId="urn:microsoft.com/office/officeart/2005/8/layout/orgChart1"/>
    <dgm:cxn modelId="{26AB01FC-169A-49D8-B38E-FDE22AE65E34}" type="presParOf" srcId="{C620B425-94DF-4EAD-87B8-FA114A007B1F}" destId="{39EF5802-E0D0-4DC3-B2B2-1D8DC161D24E}" srcOrd="0" destOrd="0" presId="urn:microsoft.com/office/officeart/2005/8/layout/orgChart1"/>
    <dgm:cxn modelId="{A70DED47-8F73-4AB3-B910-89506E64190A}" type="presParOf" srcId="{39EF5802-E0D0-4DC3-B2B2-1D8DC161D24E}" destId="{117AA91D-12FF-4C6B-A632-58CE153F30E3}" srcOrd="0" destOrd="0" presId="urn:microsoft.com/office/officeart/2005/8/layout/orgChart1"/>
    <dgm:cxn modelId="{BE64CCB6-CB2E-4E1F-8001-943784A35005}" type="presParOf" srcId="{39EF5802-E0D0-4DC3-B2B2-1D8DC161D24E}" destId="{CB63BB63-7BC0-4050-8DE5-199198BA6EAC}" srcOrd="1" destOrd="0" presId="urn:microsoft.com/office/officeart/2005/8/layout/orgChart1"/>
    <dgm:cxn modelId="{E492723D-8833-45CA-BF7C-71D3477BD841}" type="presParOf" srcId="{C620B425-94DF-4EAD-87B8-FA114A007B1F}" destId="{50E72359-4B53-4D60-99B4-F275E4D9B358}" srcOrd="1" destOrd="0" presId="urn:microsoft.com/office/officeart/2005/8/layout/orgChart1"/>
    <dgm:cxn modelId="{3738A8D3-99A5-4B9B-9858-6EAD25CF7158}" type="presParOf" srcId="{C620B425-94DF-4EAD-87B8-FA114A007B1F}" destId="{0D5F3E10-F6F3-46B4-8907-DB45398AF06E}" srcOrd="2" destOrd="0" presId="urn:microsoft.com/office/officeart/2005/8/layout/orgChart1"/>
    <dgm:cxn modelId="{23BB584A-F330-4602-A98B-0DA71F9E58B9}" type="presParOf" srcId="{5D0298BE-430F-42F2-8192-2AB05E053732}" destId="{C71B781F-5A6B-49B9-AFA9-38258115503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9161EA-C9DD-4491-ABA5-E78684A9B898}" type="doc">
      <dgm:prSet loTypeId="urn:microsoft.com/office/officeart/2005/8/layout/orgChart1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302E7B-E691-4BA5-A423-FB696A876902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Векторные файлы</a:t>
          </a:r>
        </a:p>
      </dgm:t>
    </dgm:pt>
    <dgm:pt modelId="{A202E7BB-12A4-4848-9A6F-3528BDD85A7E}" type="parTrans" cxnId="{E4B64AB9-E3CB-4C42-857C-A1C210212D2A}">
      <dgm:prSet/>
      <dgm:spPr/>
      <dgm:t>
        <a:bodyPr/>
        <a:lstStyle/>
        <a:p>
          <a:endParaRPr lang="ru-RU"/>
        </a:p>
      </dgm:t>
    </dgm:pt>
    <dgm:pt modelId="{B51148D5-C40F-40FF-9F29-A57BF9CA1003}" type="sibTrans" cxnId="{E4B64AB9-E3CB-4C42-857C-A1C210212D2A}">
      <dgm:prSet/>
      <dgm:spPr/>
      <dgm:t>
        <a:bodyPr/>
        <a:lstStyle/>
        <a:p>
          <a:endParaRPr lang="ru-RU"/>
        </a:p>
      </dgm:t>
    </dgm:pt>
    <dgm:pt modelId="{B00D9D91-9E20-4E30-8380-B39DBA46BB03}">
      <dgm:prSet phldrT="[Текст]" custT="1"/>
      <dgm:spPr/>
      <dgm:t>
        <a:bodyPr anchor="t" anchorCtr="1"/>
        <a:lstStyle/>
        <a:p>
          <a:pPr algn="ctr"/>
          <a:r>
            <a: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Достоинства:</a:t>
          </a:r>
        </a:p>
        <a:p>
          <a:pPr algn="l"/>
          <a:r>
            <a:rPr lang="ru-RU" sz="3200" dirty="0" smtClean="0"/>
            <a:t>1) </a:t>
          </a:r>
          <a:r>
            <a:rPr lang="ru-RU" sz="2400" dirty="0" smtClean="0"/>
            <a:t>Занимают мало места при хранении файла</a:t>
          </a:r>
          <a:endParaRPr lang="ru-RU" sz="3200" dirty="0" smtClean="0"/>
        </a:p>
        <a:p>
          <a:pPr algn="l"/>
          <a:r>
            <a:rPr lang="ru-RU" sz="3200" dirty="0" smtClean="0"/>
            <a:t>2) </a:t>
          </a:r>
          <a:r>
            <a:rPr lang="ru-RU" sz="2400" dirty="0" smtClean="0"/>
            <a:t>Сохраняют качество при масштабировании</a:t>
          </a:r>
        </a:p>
        <a:p>
          <a:pPr algn="l"/>
          <a:r>
            <a:rPr lang="ru-RU" sz="2400" dirty="0" smtClean="0"/>
            <a:t>3) Хорошо хранить высокоточные объекты (чертежи, графики)</a:t>
          </a:r>
        </a:p>
        <a:p>
          <a:pPr algn="ctr"/>
          <a:endParaRPr lang="ru-RU" sz="2000" dirty="0"/>
        </a:p>
      </dgm:t>
    </dgm:pt>
    <dgm:pt modelId="{3399B998-151B-44A7-BE14-90E0840C0D4E}" type="parTrans" cxnId="{AA2A88D7-50EB-40FA-9040-6F49301A885E}">
      <dgm:prSet/>
      <dgm:spPr/>
      <dgm:t>
        <a:bodyPr/>
        <a:lstStyle/>
        <a:p>
          <a:endParaRPr lang="ru-RU"/>
        </a:p>
      </dgm:t>
    </dgm:pt>
    <dgm:pt modelId="{D9A8024C-596D-4FDC-9003-CD618535AB00}" type="sibTrans" cxnId="{AA2A88D7-50EB-40FA-9040-6F49301A885E}">
      <dgm:prSet/>
      <dgm:spPr/>
      <dgm:t>
        <a:bodyPr/>
        <a:lstStyle/>
        <a:p>
          <a:endParaRPr lang="ru-RU"/>
        </a:p>
      </dgm:t>
    </dgm:pt>
    <dgm:pt modelId="{9C242461-AE6D-4768-BF5D-7FCE9FEA2D35}">
      <dgm:prSet phldrT="[Текст]" custT="1"/>
      <dgm:spPr/>
      <dgm:t>
        <a:bodyPr anchor="t" anchorCtr="1"/>
        <a:lstStyle/>
        <a:p>
          <a:pPr algn="ctr"/>
          <a:r>
            <a: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Недостатки:</a:t>
          </a:r>
        </a:p>
        <a:p>
          <a:pPr algn="l"/>
          <a:r>
            <a:rPr lang="ru-RU" sz="3300" dirty="0" smtClean="0"/>
            <a:t>1) </a:t>
          </a:r>
          <a:r>
            <a:rPr lang="ru-RU" sz="3200" dirty="0" smtClean="0"/>
            <a:t>Не дают фотографического качества</a:t>
          </a:r>
          <a:endParaRPr lang="ru-RU" sz="3600" dirty="0" smtClean="0"/>
        </a:p>
        <a:p>
          <a:pPr algn="l"/>
          <a:r>
            <a:rPr lang="ru-RU" sz="3600" dirty="0" smtClean="0"/>
            <a:t>2) </a:t>
          </a:r>
          <a:r>
            <a:rPr lang="ru-RU" sz="3200" dirty="0" smtClean="0"/>
            <a:t>Низкое качество при печати</a:t>
          </a:r>
          <a:endParaRPr lang="ru-RU" sz="3200" dirty="0"/>
        </a:p>
      </dgm:t>
    </dgm:pt>
    <dgm:pt modelId="{9D4C0887-3B8A-474E-A8EF-D83F93235D01}" type="parTrans" cxnId="{AF8E5BCA-4E68-4742-AA4D-81C994B275A1}">
      <dgm:prSet/>
      <dgm:spPr/>
      <dgm:t>
        <a:bodyPr/>
        <a:lstStyle/>
        <a:p>
          <a:endParaRPr lang="ru-RU"/>
        </a:p>
      </dgm:t>
    </dgm:pt>
    <dgm:pt modelId="{31C486BC-B645-4A69-88AB-352BB89A2E0E}" type="sibTrans" cxnId="{AF8E5BCA-4E68-4742-AA4D-81C994B275A1}">
      <dgm:prSet/>
      <dgm:spPr/>
      <dgm:t>
        <a:bodyPr/>
        <a:lstStyle/>
        <a:p>
          <a:endParaRPr lang="ru-RU"/>
        </a:p>
      </dgm:t>
    </dgm:pt>
    <dgm:pt modelId="{A7C059C7-1BDE-4CBF-9B47-BFE81F2353E5}" type="pres">
      <dgm:prSet presAssocID="{739161EA-C9DD-4491-ABA5-E78684A9B89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D0298BE-430F-42F2-8192-2AB05E053732}" type="pres">
      <dgm:prSet presAssocID="{C8302E7B-E691-4BA5-A423-FB696A876902}" presName="hierRoot1" presStyleCnt="0">
        <dgm:presLayoutVars>
          <dgm:hierBranch val="init"/>
        </dgm:presLayoutVars>
      </dgm:prSet>
      <dgm:spPr/>
    </dgm:pt>
    <dgm:pt modelId="{0FD8EDAD-54B6-41A7-8CD7-487A1A661E0C}" type="pres">
      <dgm:prSet presAssocID="{C8302E7B-E691-4BA5-A423-FB696A876902}" presName="rootComposite1" presStyleCnt="0"/>
      <dgm:spPr/>
    </dgm:pt>
    <dgm:pt modelId="{26ADA530-28FB-489F-BB32-8BD33732D7B1}" type="pres">
      <dgm:prSet presAssocID="{C8302E7B-E691-4BA5-A423-FB696A876902}" presName="rootText1" presStyleLbl="node0" presStyleIdx="0" presStyleCnt="1" custScaleY="270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B26EAF-7B31-4B0E-8C40-1E00F3498E52}" type="pres">
      <dgm:prSet presAssocID="{C8302E7B-E691-4BA5-A423-FB696A87690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AB6797C-6BB7-4B06-9B00-F75DC64BB262}" type="pres">
      <dgm:prSet presAssocID="{C8302E7B-E691-4BA5-A423-FB696A876902}" presName="hierChild2" presStyleCnt="0"/>
      <dgm:spPr/>
    </dgm:pt>
    <dgm:pt modelId="{C0C84CC2-9A58-4355-A1EE-76B53F39B7E5}" type="pres">
      <dgm:prSet presAssocID="{3399B998-151B-44A7-BE14-90E0840C0D4E}" presName="Name37" presStyleLbl="parChTrans1D2" presStyleIdx="0" presStyleCnt="2"/>
      <dgm:spPr/>
      <dgm:t>
        <a:bodyPr/>
        <a:lstStyle/>
        <a:p>
          <a:endParaRPr lang="ru-RU"/>
        </a:p>
      </dgm:t>
    </dgm:pt>
    <dgm:pt modelId="{18C227F1-1AA9-43E9-85E1-7DFE249F5140}" type="pres">
      <dgm:prSet presAssocID="{B00D9D91-9E20-4E30-8380-B39DBA46BB03}" presName="hierRoot2" presStyleCnt="0">
        <dgm:presLayoutVars>
          <dgm:hierBranch val="init"/>
        </dgm:presLayoutVars>
      </dgm:prSet>
      <dgm:spPr/>
    </dgm:pt>
    <dgm:pt modelId="{F84232AD-0F89-434A-86B7-D7EEF8CD48DE}" type="pres">
      <dgm:prSet presAssocID="{B00D9D91-9E20-4E30-8380-B39DBA46BB03}" presName="rootComposite" presStyleCnt="0"/>
      <dgm:spPr/>
    </dgm:pt>
    <dgm:pt modelId="{9AB6FBF7-4E3E-473A-A0F7-538CC8CBADFF}" type="pres">
      <dgm:prSet presAssocID="{B00D9D91-9E20-4E30-8380-B39DBA46BB03}" presName="rootText" presStyleLbl="node2" presStyleIdx="0" presStyleCnt="2" custScaleY="2108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461A10-C334-48D2-A17E-B3472338ED1C}" type="pres">
      <dgm:prSet presAssocID="{B00D9D91-9E20-4E30-8380-B39DBA46BB03}" presName="rootConnector" presStyleLbl="node2" presStyleIdx="0" presStyleCnt="2"/>
      <dgm:spPr/>
      <dgm:t>
        <a:bodyPr/>
        <a:lstStyle/>
        <a:p>
          <a:endParaRPr lang="ru-RU"/>
        </a:p>
      </dgm:t>
    </dgm:pt>
    <dgm:pt modelId="{8CF4DA62-0679-4AD8-A3CC-AB10619B6B1B}" type="pres">
      <dgm:prSet presAssocID="{B00D9D91-9E20-4E30-8380-B39DBA46BB03}" presName="hierChild4" presStyleCnt="0"/>
      <dgm:spPr/>
    </dgm:pt>
    <dgm:pt modelId="{D10559B7-56B7-46D1-8139-B5C7FD4EBFDD}" type="pres">
      <dgm:prSet presAssocID="{B00D9D91-9E20-4E30-8380-B39DBA46BB03}" presName="hierChild5" presStyleCnt="0"/>
      <dgm:spPr/>
    </dgm:pt>
    <dgm:pt modelId="{5870C369-9D27-417D-84DA-2118A26495D5}" type="pres">
      <dgm:prSet presAssocID="{9D4C0887-3B8A-474E-A8EF-D83F93235D01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620B425-94DF-4EAD-87B8-FA114A007B1F}" type="pres">
      <dgm:prSet presAssocID="{9C242461-AE6D-4768-BF5D-7FCE9FEA2D35}" presName="hierRoot2" presStyleCnt="0">
        <dgm:presLayoutVars>
          <dgm:hierBranch val="init"/>
        </dgm:presLayoutVars>
      </dgm:prSet>
      <dgm:spPr/>
    </dgm:pt>
    <dgm:pt modelId="{39EF5802-E0D0-4DC3-B2B2-1D8DC161D24E}" type="pres">
      <dgm:prSet presAssocID="{9C242461-AE6D-4768-BF5D-7FCE9FEA2D35}" presName="rootComposite" presStyleCnt="0"/>
      <dgm:spPr/>
    </dgm:pt>
    <dgm:pt modelId="{117AA91D-12FF-4C6B-A632-58CE153F30E3}" type="pres">
      <dgm:prSet presAssocID="{9C242461-AE6D-4768-BF5D-7FCE9FEA2D35}" presName="rootText" presStyleLbl="node2" presStyleIdx="1" presStyleCnt="2" custScaleY="2108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63BB63-7BC0-4050-8DE5-199198BA6EAC}" type="pres">
      <dgm:prSet presAssocID="{9C242461-AE6D-4768-BF5D-7FCE9FEA2D35}" presName="rootConnector" presStyleLbl="node2" presStyleIdx="1" presStyleCnt="2"/>
      <dgm:spPr/>
      <dgm:t>
        <a:bodyPr/>
        <a:lstStyle/>
        <a:p>
          <a:endParaRPr lang="ru-RU"/>
        </a:p>
      </dgm:t>
    </dgm:pt>
    <dgm:pt modelId="{50E72359-4B53-4D60-99B4-F275E4D9B358}" type="pres">
      <dgm:prSet presAssocID="{9C242461-AE6D-4768-BF5D-7FCE9FEA2D35}" presName="hierChild4" presStyleCnt="0"/>
      <dgm:spPr/>
    </dgm:pt>
    <dgm:pt modelId="{0D5F3E10-F6F3-46B4-8907-DB45398AF06E}" type="pres">
      <dgm:prSet presAssocID="{9C242461-AE6D-4768-BF5D-7FCE9FEA2D35}" presName="hierChild5" presStyleCnt="0"/>
      <dgm:spPr/>
    </dgm:pt>
    <dgm:pt modelId="{C71B781F-5A6B-49B9-AFA9-382581155038}" type="pres">
      <dgm:prSet presAssocID="{C8302E7B-E691-4BA5-A423-FB696A876902}" presName="hierChild3" presStyleCnt="0"/>
      <dgm:spPr/>
    </dgm:pt>
  </dgm:ptLst>
  <dgm:cxnLst>
    <dgm:cxn modelId="{93E14A29-4152-48B3-B06F-FE29613BF635}" type="presOf" srcId="{9C242461-AE6D-4768-BF5D-7FCE9FEA2D35}" destId="{117AA91D-12FF-4C6B-A632-58CE153F30E3}" srcOrd="0" destOrd="0" presId="urn:microsoft.com/office/officeart/2005/8/layout/orgChart1"/>
    <dgm:cxn modelId="{AF8E5BCA-4E68-4742-AA4D-81C994B275A1}" srcId="{C8302E7B-E691-4BA5-A423-FB696A876902}" destId="{9C242461-AE6D-4768-BF5D-7FCE9FEA2D35}" srcOrd="1" destOrd="0" parTransId="{9D4C0887-3B8A-474E-A8EF-D83F93235D01}" sibTransId="{31C486BC-B645-4A69-88AB-352BB89A2E0E}"/>
    <dgm:cxn modelId="{E4B64AB9-E3CB-4C42-857C-A1C210212D2A}" srcId="{739161EA-C9DD-4491-ABA5-E78684A9B898}" destId="{C8302E7B-E691-4BA5-A423-FB696A876902}" srcOrd="0" destOrd="0" parTransId="{A202E7BB-12A4-4848-9A6F-3528BDD85A7E}" sibTransId="{B51148D5-C40F-40FF-9F29-A57BF9CA1003}"/>
    <dgm:cxn modelId="{B6F27054-D52C-4FC1-ABCE-E696C813BD5B}" type="presOf" srcId="{9D4C0887-3B8A-474E-A8EF-D83F93235D01}" destId="{5870C369-9D27-417D-84DA-2118A26495D5}" srcOrd="0" destOrd="0" presId="urn:microsoft.com/office/officeart/2005/8/layout/orgChart1"/>
    <dgm:cxn modelId="{6F6A7850-36E4-495C-963D-EC1D9CC955A8}" type="presOf" srcId="{B00D9D91-9E20-4E30-8380-B39DBA46BB03}" destId="{14461A10-C334-48D2-A17E-B3472338ED1C}" srcOrd="1" destOrd="0" presId="urn:microsoft.com/office/officeart/2005/8/layout/orgChart1"/>
    <dgm:cxn modelId="{67C3BF6B-D420-4E80-8DD1-778781B95F10}" type="presOf" srcId="{C8302E7B-E691-4BA5-A423-FB696A876902}" destId="{26ADA530-28FB-489F-BB32-8BD33732D7B1}" srcOrd="0" destOrd="0" presId="urn:microsoft.com/office/officeart/2005/8/layout/orgChart1"/>
    <dgm:cxn modelId="{1345291E-1363-4ADD-8967-2A1716D40C3E}" type="presOf" srcId="{739161EA-C9DD-4491-ABA5-E78684A9B898}" destId="{A7C059C7-1BDE-4CBF-9B47-BFE81F2353E5}" srcOrd="0" destOrd="0" presId="urn:microsoft.com/office/officeart/2005/8/layout/orgChart1"/>
    <dgm:cxn modelId="{607982BC-62BB-4D94-B121-040DDD1DAC76}" type="presOf" srcId="{C8302E7B-E691-4BA5-A423-FB696A876902}" destId="{C4B26EAF-7B31-4B0E-8C40-1E00F3498E52}" srcOrd="1" destOrd="0" presId="urn:microsoft.com/office/officeart/2005/8/layout/orgChart1"/>
    <dgm:cxn modelId="{8D1B2F9C-2E2C-44B1-81E3-58F6B4D253A5}" type="presOf" srcId="{9C242461-AE6D-4768-BF5D-7FCE9FEA2D35}" destId="{CB63BB63-7BC0-4050-8DE5-199198BA6EAC}" srcOrd="1" destOrd="0" presId="urn:microsoft.com/office/officeart/2005/8/layout/orgChart1"/>
    <dgm:cxn modelId="{289080CE-0DD7-4BE9-BEF7-AAB62672273B}" type="presOf" srcId="{B00D9D91-9E20-4E30-8380-B39DBA46BB03}" destId="{9AB6FBF7-4E3E-473A-A0F7-538CC8CBADFF}" srcOrd="0" destOrd="0" presId="urn:microsoft.com/office/officeart/2005/8/layout/orgChart1"/>
    <dgm:cxn modelId="{AA2A88D7-50EB-40FA-9040-6F49301A885E}" srcId="{C8302E7B-E691-4BA5-A423-FB696A876902}" destId="{B00D9D91-9E20-4E30-8380-B39DBA46BB03}" srcOrd="0" destOrd="0" parTransId="{3399B998-151B-44A7-BE14-90E0840C0D4E}" sibTransId="{D9A8024C-596D-4FDC-9003-CD618535AB00}"/>
    <dgm:cxn modelId="{8969AF7A-0BA4-4618-8F41-458DE04CC370}" type="presOf" srcId="{3399B998-151B-44A7-BE14-90E0840C0D4E}" destId="{C0C84CC2-9A58-4355-A1EE-76B53F39B7E5}" srcOrd="0" destOrd="0" presId="urn:microsoft.com/office/officeart/2005/8/layout/orgChart1"/>
    <dgm:cxn modelId="{A768EC64-95D0-41BB-BE63-24DB43B69986}" type="presParOf" srcId="{A7C059C7-1BDE-4CBF-9B47-BFE81F2353E5}" destId="{5D0298BE-430F-42F2-8192-2AB05E053732}" srcOrd="0" destOrd="0" presId="urn:microsoft.com/office/officeart/2005/8/layout/orgChart1"/>
    <dgm:cxn modelId="{F04E8D3B-9525-4B1F-BF0F-87325A05BC54}" type="presParOf" srcId="{5D0298BE-430F-42F2-8192-2AB05E053732}" destId="{0FD8EDAD-54B6-41A7-8CD7-487A1A661E0C}" srcOrd="0" destOrd="0" presId="urn:microsoft.com/office/officeart/2005/8/layout/orgChart1"/>
    <dgm:cxn modelId="{CF3A9913-18BE-42C8-A822-06798204118C}" type="presParOf" srcId="{0FD8EDAD-54B6-41A7-8CD7-487A1A661E0C}" destId="{26ADA530-28FB-489F-BB32-8BD33732D7B1}" srcOrd="0" destOrd="0" presId="urn:microsoft.com/office/officeart/2005/8/layout/orgChart1"/>
    <dgm:cxn modelId="{AFFFBF28-A4AD-4841-B2CB-61CA3A1A108D}" type="presParOf" srcId="{0FD8EDAD-54B6-41A7-8CD7-487A1A661E0C}" destId="{C4B26EAF-7B31-4B0E-8C40-1E00F3498E52}" srcOrd="1" destOrd="0" presId="urn:microsoft.com/office/officeart/2005/8/layout/orgChart1"/>
    <dgm:cxn modelId="{2CAEF3E5-B825-48C1-A264-C1C151C00F62}" type="presParOf" srcId="{5D0298BE-430F-42F2-8192-2AB05E053732}" destId="{2AB6797C-6BB7-4B06-9B00-F75DC64BB262}" srcOrd="1" destOrd="0" presId="urn:microsoft.com/office/officeart/2005/8/layout/orgChart1"/>
    <dgm:cxn modelId="{02B836BD-AE55-4242-B29C-9149940477AD}" type="presParOf" srcId="{2AB6797C-6BB7-4B06-9B00-F75DC64BB262}" destId="{C0C84CC2-9A58-4355-A1EE-76B53F39B7E5}" srcOrd="0" destOrd="0" presId="urn:microsoft.com/office/officeart/2005/8/layout/orgChart1"/>
    <dgm:cxn modelId="{117C86E1-5395-4E19-B5B4-00E4EB651473}" type="presParOf" srcId="{2AB6797C-6BB7-4B06-9B00-F75DC64BB262}" destId="{18C227F1-1AA9-43E9-85E1-7DFE249F5140}" srcOrd="1" destOrd="0" presId="urn:microsoft.com/office/officeart/2005/8/layout/orgChart1"/>
    <dgm:cxn modelId="{5EF82B89-E63F-4978-9462-8B149AB184A8}" type="presParOf" srcId="{18C227F1-1AA9-43E9-85E1-7DFE249F5140}" destId="{F84232AD-0F89-434A-86B7-D7EEF8CD48DE}" srcOrd="0" destOrd="0" presId="urn:microsoft.com/office/officeart/2005/8/layout/orgChart1"/>
    <dgm:cxn modelId="{C4246623-CF8F-4A54-B756-7B52E18B019B}" type="presParOf" srcId="{F84232AD-0F89-434A-86B7-D7EEF8CD48DE}" destId="{9AB6FBF7-4E3E-473A-A0F7-538CC8CBADFF}" srcOrd="0" destOrd="0" presId="urn:microsoft.com/office/officeart/2005/8/layout/orgChart1"/>
    <dgm:cxn modelId="{6EE3F05F-413D-4BD5-82AC-F88CD21C87B2}" type="presParOf" srcId="{F84232AD-0F89-434A-86B7-D7EEF8CD48DE}" destId="{14461A10-C334-48D2-A17E-B3472338ED1C}" srcOrd="1" destOrd="0" presId="urn:microsoft.com/office/officeart/2005/8/layout/orgChart1"/>
    <dgm:cxn modelId="{E877F1AB-E7BA-4566-80F7-CEA26480AB94}" type="presParOf" srcId="{18C227F1-1AA9-43E9-85E1-7DFE249F5140}" destId="{8CF4DA62-0679-4AD8-A3CC-AB10619B6B1B}" srcOrd="1" destOrd="0" presId="urn:microsoft.com/office/officeart/2005/8/layout/orgChart1"/>
    <dgm:cxn modelId="{548DD94C-7D8C-48BB-B5EB-D22CE814584A}" type="presParOf" srcId="{18C227F1-1AA9-43E9-85E1-7DFE249F5140}" destId="{D10559B7-56B7-46D1-8139-B5C7FD4EBFDD}" srcOrd="2" destOrd="0" presId="urn:microsoft.com/office/officeart/2005/8/layout/orgChart1"/>
    <dgm:cxn modelId="{73869586-9274-4BC9-B45E-6052C923C4BA}" type="presParOf" srcId="{2AB6797C-6BB7-4B06-9B00-F75DC64BB262}" destId="{5870C369-9D27-417D-84DA-2118A26495D5}" srcOrd="2" destOrd="0" presId="urn:microsoft.com/office/officeart/2005/8/layout/orgChart1"/>
    <dgm:cxn modelId="{BBEAE5D5-2AB5-4333-857A-D5FA9630AAAD}" type="presParOf" srcId="{2AB6797C-6BB7-4B06-9B00-F75DC64BB262}" destId="{C620B425-94DF-4EAD-87B8-FA114A007B1F}" srcOrd="3" destOrd="0" presId="urn:microsoft.com/office/officeart/2005/8/layout/orgChart1"/>
    <dgm:cxn modelId="{D8CF4898-A6D4-4175-A74C-000BF993BB70}" type="presParOf" srcId="{C620B425-94DF-4EAD-87B8-FA114A007B1F}" destId="{39EF5802-E0D0-4DC3-B2B2-1D8DC161D24E}" srcOrd="0" destOrd="0" presId="urn:microsoft.com/office/officeart/2005/8/layout/orgChart1"/>
    <dgm:cxn modelId="{51162935-063E-4765-9943-6AA14ACF4CCF}" type="presParOf" srcId="{39EF5802-E0D0-4DC3-B2B2-1D8DC161D24E}" destId="{117AA91D-12FF-4C6B-A632-58CE153F30E3}" srcOrd="0" destOrd="0" presId="urn:microsoft.com/office/officeart/2005/8/layout/orgChart1"/>
    <dgm:cxn modelId="{EE639BF5-D7DA-4739-8B4F-3B2232E2876C}" type="presParOf" srcId="{39EF5802-E0D0-4DC3-B2B2-1D8DC161D24E}" destId="{CB63BB63-7BC0-4050-8DE5-199198BA6EAC}" srcOrd="1" destOrd="0" presId="urn:microsoft.com/office/officeart/2005/8/layout/orgChart1"/>
    <dgm:cxn modelId="{6034FB81-88FC-4413-BA39-01C577161D24}" type="presParOf" srcId="{C620B425-94DF-4EAD-87B8-FA114A007B1F}" destId="{50E72359-4B53-4D60-99B4-F275E4D9B358}" srcOrd="1" destOrd="0" presId="urn:microsoft.com/office/officeart/2005/8/layout/orgChart1"/>
    <dgm:cxn modelId="{46E7E1E3-0904-4A0A-A28F-0901BAA51FB1}" type="presParOf" srcId="{C620B425-94DF-4EAD-87B8-FA114A007B1F}" destId="{0D5F3E10-F6F3-46B4-8907-DB45398AF06E}" srcOrd="2" destOrd="0" presId="urn:microsoft.com/office/officeart/2005/8/layout/orgChart1"/>
    <dgm:cxn modelId="{F8FDFDCC-5D97-488D-B96A-657452A08C82}" type="presParOf" srcId="{5D0298BE-430F-42F2-8192-2AB05E053732}" destId="{C71B781F-5A6B-49B9-AFA9-38258115503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3459C-3B55-426D-BB42-F9B1EADC3D15}">
      <dsp:nvSpPr>
        <dsp:cNvPr id="0" name=""/>
        <dsp:cNvSpPr/>
      </dsp:nvSpPr>
      <dsp:spPr>
        <a:xfrm>
          <a:off x="4356484" y="1890842"/>
          <a:ext cx="3416532" cy="13456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8280"/>
              </a:lnTo>
              <a:lnTo>
                <a:pt x="3416532" y="1148280"/>
              </a:lnTo>
              <a:lnTo>
                <a:pt x="3416532" y="1345670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86683-B85F-4684-B4B8-45BCD3EEF31B}">
      <dsp:nvSpPr>
        <dsp:cNvPr id="0" name=""/>
        <dsp:cNvSpPr/>
      </dsp:nvSpPr>
      <dsp:spPr>
        <a:xfrm>
          <a:off x="4356484" y="1890842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1137341" y="197389"/>
              </a:lnTo>
              <a:lnTo>
                <a:pt x="1137341" y="39477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4750E7-242A-4FA2-B1D2-0834FD09C1A0}">
      <dsp:nvSpPr>
        <dsp:cNvPr id="0" name=""/>
        <dsp:cNvSpPr/>
      </dsp:nvSpPr>
      <dsp:spPr>
        <a:xfrm>
          <a:off x="3208708" y="1890842"/>
          <a:ext cx="1147775" cy="1345670"/>
        </a:xfrm>
        <a:custGeom>
          <a:avLst/>
          <a:gdLst/>
          <a:ahLst/>
          <a:cxnLst/>
          <a:rect l="0" t="0" r="0" b="0"/>
          <a:pathLst>
            <a:path>
              <a:moveTo>
                <a:pt x="1147775" y="0"/>
              </a:moveTo>
              <a:lnTo>
                <a:pt x="1147775" y="1148280"/>
              </a:lnTo>
              <a:lnTo>
                <a:pt x="0" y="1148280"/>
              </a:lnTo>
              <a:lnTo>
                <a:pt x="0" y="1345670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D0AD2-CDE5-4F38-9200-3BF27C9CA49C}">
      <dsp:nvSpPr>
        <dsp:cNvPr id="0" name=""/>
        <dsp:cNvSpPr/>
      </dsp:nvSpPr>
      <dsp:spPr>
        <a:xfrm>
          <a:off x="944458" y="1890842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3412025" y="0"/>
              </a:moveTo>
              <a:lnTo>
                <a:pt x="3412025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44379-5AB5-4B98-969D-FF11C437D047}">
      <dsp:nvSpPr>
        <dsp:cNvPr id="0" name=""/>
        <dsp:cNvSpPr/>
      </dsp:nvSpPr>
      <dsp:spPr>
        <a:xfrm>
          <a:off x="2465930" y="950890"/>
          <a:ext cx="3781106" cy="93995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0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rPr>
            <a:t>Виды графики</a:t>
          </a:r>
          <a:endParaRPr lang="ru-RU" sz="3600" b="1" i="0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sp:txBody>
      <dsp:txXfrm>
        <a:off x="2465930" y="950890"/>
        <a:ext cx="3781106" cy="939951"/>
      </dsp:txXfrm>
    </dsp:sp>
    <dsp:sp modelId="{1CDFC130-8AB4-4529-AC0F-5CBEFAAC3A29}">
      <dsp:nvSpPr>
        <dsp:cNvPr id="0" name=""/>
        <dsp:cNvSpPr/>
      </dsp:nvSpPr>
      <dsp:spPr>
        <a:xfrm>
          <a:off x="4506" y="2285621"/>
          <a:ext cx="1879903" cy="939951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99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rPr>
            <a:t>растровая</a:t>
          </a:r>
          <a:endParaRPr lang="ru-RU" sz="2400" b="1" i="0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sp:txBody>
      <dsp:txXfrm>
        <a:off x="4506" y="2285621"/>
        <a:ext cx="1879903" cy="939951"/>
      </dsp:txXfrm>
    </dsp:sp>
    <dsp:sp modelId="{C9B005E2-FF98-4371-97E5-F4AB8FBB0C14}">
      <dsp:nvSpPr>
        <dsp:cNvPr id="0" name=""/>
        <dsp:cNvSpPr/>
      </dsp:nvSpPr>
      <dsp:spPr>
        <a:xfrm>
          <a:off x="2268756" y="3236512"/>
          <a:ext cx="1879903" cy="939951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99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rPr>
            <a:t>векторная</a:t>
          </a:r>
          <a:endParaRPr lang="ru-RU" sz="2400" b="1" i="0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sp:txBody>
      <dsp:txXfrm>
        <a:off x="2268756" y="3236512"/>
        <a:ext cx="1879903" cy="939951"/>
      </dsp:txXfrm>
    </dsp:sp>
    <dsp:sp modelId="{4C40D120-9600-4020-838B-0CCD1BBEC38D}">
      <dsp:nvSpPr>
        <dsp:cNvPr id="0" name=""/>
        <dsp:cNvSpPr/>
      </dsp:nvSpPr>
      <dsp:spPr>
        <a:xfrm>
          <a:off x="4553873" y="2285621"/>
          <a:ext cx="1879903" cy="939951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99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rPr>
            <a:t>трехмерная</a:t>
          </a:r>
          <a:endParaRPr lang="ru-RU" sz="2400" b="1" i="0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sp:txBody>
      <dsp:txXfrm>
        <a:off x="4553873" y="2285621"/>
        <a:ext cx="1879903" cy="939951"/>
      </dsp:txXfrm>
    </dsp:sp>
    <dsp:sp modelId="{75A13217-B035-4BF9-A0F6-B0B27A94E2A1}">
      <dsp:nvSpPr>
        <dsp:cNvPr id="0" name=""/>
        <dsp:cNvSpPr/>
      </dsp:nvSpPr>
      <dsp:spPr>
        <a:xfrm>
          <a:off x="6833064" y="3236512"/>
          <a:ext cx="1879903" cy="939951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99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yrillicOld" pitchFamily="2" charset="0"/>
            </a:rPr>
            <a:t>фрактальная</a:t>
          </a:r>
          <a:endParaRPr lang="ru-RU" sz="2400" b="1" i="0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yrillicOld" pitchFamily="2" charset="0"/>
          </a:endParaRPr>
        </a:p>
      </dsp:txBody>
      <dsp:txXfrm>
        <a:off x="6833064" y="3236512"/>
        <a:ext cx="1879903" cy="9399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DF5103-05FB-4C06-9E75-3507ED7DFE25}">
      <dsp:nvSpPr>
        <dsp:cNvPr id="0" name=""/>
        <dsp:cNvSpPr/>
      </dsp:nvSpPr>
      <dsp:spPr>
        <a:xfrm>
          <a:off x="1330" y="2086"/>
          <a:ext cx="8226939" cy="20832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Способы получения графического цифрового изображения</a:t>
          </a:r>
          <a:endParaRPr lang="ru-RU" sz="39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347" y="63103"/>
        <a:ext cx="8104905" cy="1961233"/>
      </dsp:txXfrm>
    </dsp:sp>
    <dsp:sp modelId="{1FE95DD9-C079-4F41-B5F4-E84387370E5B}">
      <dsp:nvSpPr>
        <dsp:cNvPr id="0" name=""/>
        <dsp:cNvSpPr/>
      </dsp:nvSpPr>
      <dsp:spPr>
        <a:xfrm>
          <a:off x="1330" y="2304082"/>
          <a:ext cx="1934840" cy="208326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Цифровая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фотокамера</a:t>
          </a:r>
          <a:endParaRPr lang="ru-RU" sz="21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8000" y="2360752"/>
        <a:ext cx="1821500" cy="1969927"/>
      </dsp:txXfrm>
    </dsp:sp>
    <dsp:sp modelId="{F449E899-9EC5-43C2-BAC0-26B8CD35588B}">
      <dsp:nvSpPr>
        <dsp:cNvPr id="0" name=""/>
        <dsp:cNvSpPr/>
      </dsp:nvSpPr>
      <dsp:spPr>
        <a:xfrm>
          <a:off x="2098696" y="2304082"/>
          <a:ext cx="1934840" cy="208326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Сканер</a:t>
          </a:r>
          <a:endParaRPr lang="ru-RU" sz="34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55366" y="2360752"/>
        <a:ext cx="1821500" cy="1969927"/>
      </dsp:txXfrm>
    </dsp:sp>
    <dsp:sp modelId="{7F4EC4D8-111C-4316-8699-719496343BFC}">
      <dsp:nvSpPr>
        <dsp:cNvPr id="0" name=""/>
        <dsp:cNvSpPr/>
      </dsp:nvSpPr>
      <dsp:spPr>
        <a:xfrm>
          <a:off x="4196063" y="2304082"/>
          <a:ext cx="1934840" cy="208326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Графический редактор</a:t>
          </a:r>
          <a:endParaRPr lang="ru-RU" sz="18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52733" y="2360752"/>
        <a:ext cx="1821500" cy="1969927"/>
      </dsp:txXfrm>
    </dsp:sp>
    <dsp:sp modelId="{7BFEF03F-F8A2-4D6A-A852-C95638A9E4AA}">
      <dsp:nvSpPr>
        <dsp:cNvPr id="0" name=""/>
        <dsp:cNvSpPr/>
      </dsp:nvSpPr>
      <dsp:spPr>
        <a:xfrm>
          <a:off x="6293429" y="2304082"/>
          <a:ext cx="1934840" cy="208326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Коллекции Интернета</a:t>
          </a:r>
          <a:endParaRPr lang="ru-RU" sz="23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350099" y="2360752"/>
        <a:ext cx="1821500" cy="19699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70C369-9D27-417D-84DA-2118A26495D5}">
      <dsp:nvSpPr>
        <dsp:cNvPr id="0" name=""/>
        <dsp:cNvSpPr/>
      </dsp:nvSpPr>
      <dsp:spPr>
        <a:xfrm>
          <a:off x="4114800" y="646581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810"/>
              </a:lnTo>
              <a:lnTo>
                <a:pt x="2251813" y="390810"/>
              </a:lnTo>
              <a:lnTo>
                <a:pt x="2251813" y="7816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C84CC2-9A58-4355-A1EE-76B53F39B7E5}">
      <dsp:nvSpPr>
        <dsp:cNvPr id="0" name=""/>
        <dsp:cNvSpPr/>
      </dsp:nvSpPr>
      <dsp:spPr>
        <a:xfrm>
          <a:off x="1862986" y="646581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2251813" y="0"/>
              </a:moveTo>
              <a:lnTo>
                <a:pt x="2251813" y="390810"/>
              </a:lnTo>
              <a:lnTo>
                <a:pt x="0" y="390810"/>
              </a:lnTo>
              <a:lnTo>
                <a:pt x="0" y="7816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ADA530-28FB-489F-BB32-8BD33732D7B1}">
      <dsp:nvSpPr>
        <dsp:cNvPr id="0" name=""/>
        <dsp:cNvSpPr/>
      </dsp:nvSpPr>
      <dsp:spPr>
        <a:xfrm>
          <a:off x="2253797" y="144017"/>
          <a:ext cx="3722005" cy="50256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Растровые файлы</a:t>
          </a:r>
          <a:endParaRPr lang="ru-RU" sz="32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53797" y="144017"/>
        <a:ext cx="3722005" cy="502563"/>
      </dsp:txXfrm>
    </dsp:sp>
    <dsp:sp modelId="{9AB6FBF7-4E3E-473A-A0F7-538CC8CBADFF}">
      <dsp:nvSpPr>
        <dsp:cNvPr id="0" name=""/>
        <dsp:cNvSpPr/>
      </dsp:nvSpPr>
      <dsp:spPr>
        <a:xfrm>
          <a:off x="1984" y="1428202"/>
          <a:ext cx="3722005" cy="4764483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6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6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t" anchorCtr="1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Достоинства: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1) Высокое качество изображения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2) Сохранение качества при печати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1984" y="1428202"/>
        <a:ext cx="3722005" cy="4764483"/>
      </dsp:txXfrm>
    </dsp:sp>
    <dsp:sp modelId="{117AA91D-12FF-4C6B-A632-58CE153F30E3}">
      <dsp:nvSpPr>
        <dsp:cNvPr id="0" name=""/>
        <dsp:cNvSpPr/>
      </dsp:nvSpPr>
      <dsp:spPr>
        <a:xfrm>
          <a:off x="4505610" y="1428202"/>
          <a:ext cx="3722005" cy="464362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6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6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t" anchorCtr="1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Недостатки: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1) </a:t>
          </a:r>
          <a:r>
            <a:rPr lang="ru-RU" sz="3600" kern="1200" dirty="0" smtClean="0"/>
            <a:t>Большой объем для хранения файла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2) Потеря качества при увеличении изображения</a:t>
          </a:r>
          <a:endParaRPr lang="ru-RU" sz="3600" kern="1200" dirty="0"/>
        </a:p>
      </dsp:txBody>
      <dsp:txXfrm>
        <a:off x="4505610" y="1428202"/>
        <a:ext cx="3722005" cy="46436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70C369-9D27-417D-84DA-2118A26495D5}">
      <dsp:nvSpPr>
        <dsp:cNvPr id="0" name=""/>
        <dsp:cNvSpPr/>
      </dsp:nvSpPr>
      <dsp:spPr>
        <a:xfrm>
          <a:off x="4114800" y="1067047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810"/>
              </a:lnTo>
              <a:lnTo>
                <a:pt x="2251813" y="390810"/>
              </a:lnTo>
              <a:lnTo>
                <a:pt x="2251813" y="7816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C84CC2-9A58-4355-A1EE-76B53F39B7E5}">
      <dsp:nvSpPr>
        <dsp:cNvPr id="0" name=""/>
        <dsp:cNvSpPr/>
      </dsp:nvSpPr>
      <dsp:spPr>
        <a:xfrm>
          <a:off x="1862986" y="1067047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2251813" y="0"/>
              </a:moveTo>
              <a:lnTo>
                <a:pt x="2251813" y="390810"/>
              </a:lnTo>
              <a:lnTo>
                <a:pt x="0" y="390810"/>
              </a:lnTo>
              <a:lnTo>
                <a:pt x="0" y="7816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ADA530-28FB-489F-BB32-8BD33732D7B1}">
      <dsp:nvSpPr>
        <dsp:cNvPr id="0" name=""/>
        <dsp:cNvSpPr/>
      </dsp:nvSpPr>
      <dsp:spPr>
        <a:xfrm>
          <a:off x="2253797" y="564483"/>
          <a:ext cx="3722005" cy="50256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Векторные файлы</a:t>
          </a:r>
        </a:p>
      </dsp:txBody>
      <dsp:txXfrm>
        <a:off x="2253797" y="564483"/>
        <a:ext cx="3722005" cy="502563"/>
      </dsp:txXfrm>
    </dsp:sp>
    <dsp:sp modelId="{9AB6FBF7-4E3E-473A-A0F7-538CC8CBADFF}">
      <dsp:nvSpPr>
        <dsp:cNvPr id="0" name=""/>
        <dsp:cNvSpPr/>
      </dsp:nvSpPr>
      <dsp:spPr>
        <a:xfrm>
          <a:off x="1984" y="1848668"/>
          <a:ext cx="3722005" cy="392355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6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6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t" anchorCtr="1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Достоинства: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1) </a:t>
          </a:r>
          <a:r>
            <a:rPr lang="ru-RU" sz="2400" kern="1200" dirty="0" smtClean="0"/>
            <a:t>Занимают мало места при хранении файла</a:t>
          </a:r>
          <a:endParaRPr lang="ru-RU" sz="3200" kern="1200" dirty="0" smtClean="0"/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2) </a:t>
          </a:r>
          <a:r>
            <a:rPr lang="ru-RU" sz="2400" kern="1200" dirty="0" smtClean="0"/>
            <a:t>Сохраняют качество при масштабировании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3) Хорошо хранить высокоточные объекты (чертежи, графики)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1984" y="1848668"/>
        <a:ext cx="3722005" cy="3923551"/>
      </dsp:txXfrm>
    </dsp:sp>
    <dsp:sp modelId="{117AA91D-12FF-4C6B-A632-58CE153F30E3}">
      <dsp:nvSpPr>
        <dsp:cNvPr id="0" name=""/>
        <dsp:cNvSpPr/>
      </dsp:nvSpPr>
      <dsp:spPr>
        <a:xfrm>
          <a:off x="4505610" y="1848668"/>
          <a:ext cx="3722005" cy="392355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6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6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t" anchorCtr="1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Недостатки: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1) </a:t>
          </a:r>
          <a:r>
            <a:rPr lang="ru-RU" sz="3200" kern="1200" dirty="0" smtClean="0"/>
            <a:t>Не дают фотографического качества</a:t>
          </a:r>
          <a:endParaRPr lang="ru-RU" sz="3600" kern="1200" dirty="0" smtClean="0"/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2) </a:t>
          </a:r>
          <a:r>
            <a:rPr lang="ru-RU" sz="3200" kern="1200" dirty="0" smtClean="0"/>
            <a:t>Низкое качество при печати</a:t>
          </a:r>
          <a:endParaRPr lang="ru-RU" sz="3200" kern="1200" dirty="0"/>
        </a:p>
      </dsp:txBody>
      <dsp:txXfrm>
        <a:off x="4505610" y="1848668"/>
        <a:ext cx="3722005" cy="39235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8B4257-3A21-4231-A1D5-A404493E537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6B75E6-82EB-4F44-AC5B-2FACEEBC625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6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8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846640" cy="305177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Графические файлы.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Форматы </a:t>
            </a: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графических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файлов. </a:t>
            </a:r>
            <a:b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</a:t>
            </a: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графических файлов.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Конверторы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wilber-huge-alph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5085184"/>
            <a:ext cx="1524132" cy="1204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Фрактальная графика</a:t>
            </a:r>
            <a:endParaRPr kumimoji="0" lang="ru-RU" sz="50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1196752"/>
            <a:ext cx="8229600" cy="237626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indent="354013" algn="just"/>
            <a:r>
              <a:rPr lang="ru-RU" sz="2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Фрактал – это рисунок, который состоит из подобных между собой элементов.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Построение фрактального рисунка осуществляется по какому-то алгоритму автоматически при помощи формул. </a:t>
            </a:r>
          </a:p>
        </p:txBody>
      </p:sp>
      <p:pic>
        <p:nvPicPr>
          <p:cNvPr id="8" name="Рисунок 7" descr="fr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653136"/>
            <a:ext cx="2401042" cy="19168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0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camera_canon_eos_30d_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581128"/>
            <a:ext cx="2262984" cy="15121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picorig_1485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39752" y="4581128"/>
            <a:ext cx="2132856" cy="1484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gimp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572000" y="4566726"/>
            <a:ext cx="2088232" cy="1454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internetwebg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76256" y="4581128"/>
            <a:ext cx="1944216" cy="1368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Растровые файлы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032448"/>
          </a:xfrm>
        </p:spPr>
        <p:txBody>
          <a:bodyPr>
            <a:normAutofit lnSpcReduction="10000"/>
          </a:bodyPr>
          <a:lstStyle/>
          <a:p>
            <a:pPr marL="9525" indent="530225" algn="just">
              <a:lnSpc>
                <a:spcPct val="150000"/>
              </a:lnSpc>
              <a:buNone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Изображение на носители хранится в виде точек (</a:t>
            </a:r>
            <a:r>
              <a:rPr lang="ru-RU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пикселов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Каждая точка имеет свой цвет, яркость и координаты. Хранение каждого пикселя требует определенного количества битов информации. Чем больше оттенков, тем больше битов требуется для его хранения. Изображение качественное, но объем файла большой.</a:t>
            </a:r>
          </a:p>
        </p:txBody>
      </p:sp>
      <p:pic>
        <p:nvPicPr>
          <p:cNvPr id="4" name="Рисунок 3" descr="1191089223_bit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5229200"/>
            <a:ext cx="2447925" cy="13906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88640"/>
          <a:ext cx="822960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Расширения растровых файлов: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>
            <a:normAutofit/>
          </a:bodyPr>
          <a:lstStyle/>
          <a:p>
            <a:pPr lvl="0"/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BMP</a:t>
            </a:r>
            <a:r>
              <a:rPr lang="en-US" sz="2800" dirty="0" smtClean="0"/>
              <a:t> (Windows Device Independent Bitmap)</a:t>
            </a:r>
          </a:p>
          <a:p>
            <a:pPr lvl="0"/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Gif </a:t>
            </a:r>
            <a:r>
              <a:rPr lang="en-US" sz="2800" dirty="0" smtClean="0"/>
              <a:t>(Graphic Interchange Format)</a:t>
            </a:r>
          </a:p>
          <a:p>
            <a:pPr lvl="0"/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TIFF</a:t>
            </a: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/>
              <a:t>(Tagged Image File Format)</a:t>
            </a:r>
          </a:p>
          <a:p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IMG </a:t>
            </a:r>
            <a:r>
              <a:rPr lang="en-US" sz="2800" dirty="0" smtClean="0"/>
              <a:t>(Digital Research GEM Bitmap)</a:t>
            </a:r>
          </a:p>
          <a:p>
            <a:pPr lvl="0"/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JPEG </a:t>
            </a:r>
            <a:r>
              <a:rPr lang="en-US" sz="2800" dirty="0" smtClean="0"/>
              <a:t>(Joint Photographic Experts Group)</a:t>
            </a:r>
            <a:endParaRPr lang="ru-RU" sz="2800" dirty="0" smtClean="0"/>
          </a:p>
          <a:p>
            <a:pPr lvl="0"/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Векторные файлы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229600" cy="2952328"/>
          </a:xfrm>
        </p:spPr>
        <p:txBody>
          <a:bodyPr>
            <a:normAutofit/>
          </a:bodyPr>
          <a:lstStyle/>
          <a:p>
            <a:pPr marL="9525" indent="530225" algn="just">
              <a:lnSpc>
                <a:spcPct val="110000"/>
              </a:lnSpc>
              <a:buNone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Изображение на носители хранится в виде графических примитивов (линий, овалов, ломанных линий), которые описываются математическими формулами. При его отображении программа высчитывает  координаты точек и формирует линии.</a:t>
            </a:r>
          </a:p>
        </p:txBody>
      </p:sp>
      <p:pic>
        <p:nvPicPr>
          <p:cNvPr id="8" name="Picture 4" descr="Ро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17032"/>
            <a:ext cx="2563897" cy="22305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88640"/>
          <a:ext cx="822960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Расширения векторных файлов: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WMF</a:t>
            </a:r>
            <a:r>
              <a:rPr lang="en-US" sz="2800" dirty="0" smtClean="0"/>
              <a:t> (Windows Metafile)</a:t>
            </a:r>
          </a:p>
          <a:p>
            <a:pPr lvl="0"/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EPS </a:t>
            </a:r>
            <a:r>
              <a:rPr lang="en-US" sz="2800" dirty="0" smtClean="0"/>
              <a:t>(Encapsulated PostScript)</a:t>
            </a:r>
          </a:p>
          <a:p>
            <a:pPr lvl="0"/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DXF </a:t>
            </a:r>
            <a:r>
              <a:rPr lang="en-US" sz="2800" dirty="0" smtClean="0"/>
              <a:t>(Drawing Interchange  Format)</a:t>
            </a: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Возможности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векторных графических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редакторов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>
            <a:normAutofit fontScale="700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Рисование от руки (с помощью мыши) линий произвольной формы</a:t>
            </a:r>
            <a:endParaRPr lang="en-US" sz="2800" dirty="0" smtClean="0">
              <a:solidFill>
                <a:srgbClr val="00B0F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графических примитивов</a:t>
            </a:r>
          </a:p>
          <a:p>
            <a:pPr lvl="0">
              <a:buFont typeface="Wingdings" pitchFamily="2" charset="2"/>
              <a:buChar char="Ø"/>
            </a:pP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Добавление к рисунку текста</a:t>
            </a:r>
            <a:endParaRPr lang="en-US" sz="2800" dirty="0" smtClean="0">
              <a:solidFill>
                <a:srgbClr val="00B0F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вращение изображений</a:t>
            </a:r>
          </a:p>
          <a:p>
            <a:pPr lvl="0">
              <a:buFont typeface="Wingdings" pitchFamily="2" charset="2"/>
              <a:buChar char="Ø"/>
            </a:pP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Увеличение фрагментов изображения</a:t>
            </a:r>
          </a:p>
          <a:p>
            <a:pPr lvl="0"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Возможности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растровых графических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редакторов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>
            <a:normAutofit fontScale="775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Графические эффекты (объем, перетекание, обрезка)</a:t>
            </a:r>
            <a:endParaRPr lang="en-US" sz="2800" dirty="0" smtClean="0">
              <a:solidFill>
                <a:srgbClr val="00B0F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Упорядочивание, пересечение, объединение объектов</a:t>
            </a:r>
          </a:p>
          <a:p>
            <a:pPr lvl="0">
              <a:buFont typeface="Wingdings" pitchFamily="2" charset="2"/>
              <a:buChar char="Ø"/>
            </a:pP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Разные способы работы с кривыми</a:t>
            </a:r>
            <a:endParaRPr lang="en-US" sz="2800" dirty="0" smtClean="0">
              <a:solidFill>
                <a:srgbClr val="00B0F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Богатые возможности работы с текстом</a:t>
            </a:r>
          </a:p>
          <a:p>
            <a:pPr lvl="0"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38912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F"/>
            </a:pPr>
            <a:r>
              <a:rPr lang="ru-RU" sz="2800" dirty="0" smtClean="0"/>
              <a:t>получить представление о видах графических изображений, форматах, программах для создания и редактирования изображений;</a:t>
            </a:r>
          </a:p>
          <a:p>
            <a:pPr algn="just">
              <a:buFont typeface="Wingdings" pitchFamily="2" charset="2"/>
              <a:buChar char="F"/>
            </a:pPr>
            <a:r>
              <a:rPr lang="ru-RU" sz="2800" dirty="0" smtClean="0"/>
              <a:t>дать основные понятия, необходимые для работы на компьютере с графическими файлами;</a:t>
            </a:r>
          </a:p>
          <a:p>
            <a:pPr marL="257175" lvl="5" algn="just">
              <a:buFont typeface="Wingdings" pitchFamily="2" charset="2"/>
              <a:buChar char="F"/>
            </a:pPr>
            <a:r>
              <a:rPr lang="ru-RU" sz="2800" dirty="0" smtClean="0"/>
              <a:t>воспитать информационную культуру, логическое мышление, усидчивость, умение делать выводы</a:t>
            </a:r>
          </a:p>
          <a:p>
            <a:pPr marL="257175" lvl="5" algn="just">
              <a:buFont typeface="Wingdings" pitchFamily="2" charset="2"/>
              <a:buChar char="F"/>
            </a:pPr>
            <a:r>
              <a:rPr lang="ru-RU" sz="2800" dirty="0" smtClean="0"/>
              <a:t>развить познавательные интересы, самоконтроль, умение </a:t>
            </a:r>
            <a:r>
              <a:rPr lang="ru-RU" sz="2800" dirty="0"/>
              <a:t>конспектировать. </a:t>
            </a:r>
          </a:p>
          <a:p>
            <a:pPr algn="just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Изменение формата файла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9361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Для изменение формата файла служат специальные программы конверторы. Например: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0081" t="11340" r="18794" b="12116"/>
          <a:stretch>
            <a:fillRect/>
          </a:stretch>
        </p:blipFill>
        <p:spPr bwMode="auto">
          <a:xfrm>
            <a:off x="0" y="1844824"/>
            <a:ext cx="91440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Вопросы для закрепления: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389120"/>
          </a:xfrm>
        </p:spPr>
        <p:txBody>
          <a:bodyPr/>
          <a:lstStyle/>
          <a:p>
            <a:r>
              <a:rPr lang="ru-RU" dirty="0" smtClean="0"/>
              <a:t>Что такое компьютерная графика?</a:t>
            </a:r>
          </a:p>
          <a:p>
            <a:r>
              <a:rPr lang="ru-RU" dirty="0" smtClean="0"/>
              <a:t>Какие виды компьютерной графики бывают?</a:t>
            </a:r>
          </a:p>
          <a:p>
            <a:r>
              <a:rPr lang="ru-RU" dirty="0" smtClean="0"/>
              <a:t>Как формируется изображение в векторной и растровой графике?</a:t>
            </a:r>
          </a:p>
          <a:p>
            <a:r>
              <a:rPr lang="ru-RU" dirty="0" smtClean="0"/>
              <a:t>Достоинства и недостатки растровой графики?</a:t>
            </a:r>
          </a:p>
          <a:p>
            <a:r>
              <a:rPr lang="ru-RU" dirty="0" smtClean="0"/>
              <a:t>Достоинства и недостатки векторной графики?</a:t>
            </a:r>
          </a:p>
          <a:p>
            <a:r>
              <a:rPr lang="ru-RU" dirty="0" smtClean="0"/>
              <a:t>В каких случаях используется векторная, а в каких растровая графика?</a:t>
            </a:r>
          </a:p>
          <a:p>
            <a:endParaRPr lang="ru-RU" dirty="0"/>
          </a:p>
        </p:txBody>
      </p:sp>
      <p:pic>
        <p:nvPicPr>
          <p:cNvPr id="4" name="Рисунок 3" descr="00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5085184"/>
            <a:ext cx="2159901" cy="161992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208823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Выписать основные векторные и растровые графические редакторы</a:t>
            </a:r>
          </a:p>
          <a:p>
            <a:r>
              <a:rPr lang="ru-RU" dirty="0" err="1" smtClean="0"/>
              <a:t>Переконвертировать</a:t>
            </a:r>
            <a:r>
              <a:rPr lang="ru-RU" dirty="0" smtClean="0"/>
              <a:t> один формат файла в другой. Выводы записать в тетрадь.</a:t>
            </a:r>
          </a:p>
          <a:p>
            <a:r>
              <a:rPr lang="ru-RU" dirty="0" smtClean="0"/>
              <a:t>Выучить конспект </a:t>
            </a:r>
            <a:endParaRPr lang="ru-RU" dirty="0"/>
          </a:p>
        </p:txBody>
      </p:sp>
      <p:pic>
        <p:nvPicPr>
          <p:cNvPr id="4" name="Рисунок 3" descr="73330759_Fractal_Art_Wallpapers_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4020" y="3645024"/>
            <a:ext cx="4036955" cy="3027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lossary_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4932040" y="2924944"/>
            <a:ext cx="3810000" cy="3638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38912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F"/>
            </a:pPr>
            <a:r>
              <a:rPr lang="ru-RU" sz="3200" dirty="0" smtClean="0"/>
              <a:t>Различать форматы графических файлов;</a:t>
            </a:r>
          </a:p>
          <a:p>
            <a:pPr algn="just">
              <a:buFont typeface="Wingdings" pitchFamily="2" charset="2"/>
              <a:buChar char="F"/>
            </a:pPr>
            <a:r>
              <a:rPr lang="ru-RU" sz="3200" dirty="0" smtClean="0"/>
              <a:t>Определять необходимость использования того или иного графического формата;</a:t>
            </a:r>
          </a:p>
          <a:p>
            <a:pPr algn="just">
              <a:buFont typeface="Wingdings" pitchFamily="2" charset="2"/>
              <a:buChar char="F"/>
            </a:pPr>
            <a:r>
              <a:rPr lang="ru-RU" sz="3200" dirty="0" smtClean="0"/>
              <a:t>Уметь сохранять файлы в различных форматах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Вопросы для повторения: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184576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F"/>
            </a:pPr>
            <a:r>
              <a:rPr lang="ru-RU" sz="2800" dirty="0" smtClean="0"/>
              <a:t>Что такое файл? </a:t>
            </a:r>
          </a:p>
          <a:p>
            <a:pPr marL="514350" indent="-514350" algn="just">
              <a:buFont typeface="Wingdings" pitchFamily="2" charset="2"/>
              <a:buChar char="F"/>
            </a:pPr>
            <a:r>
              <a:rPr lang="ru-RU" sz="2800" dirty="0" smtClean="0"/>
              <a:t>Что такое расширение(формат ) файла</a:t>
            </a:r>
          </a:p>
          <a:p>
            <a:pPr marL="514350" indent="-514350" algn="just">
              <a:buFont typeface="Wingdings" pitchFamily="2" charset="2"/>
              <a:buChar char="F"/>
            </a:pPr>
            <a:r>
              <a:rPr lang="ru-RU" sz="2800" dirty="0" smtClean="0"/>
              <a:t>Где создается файл? (Операционная система или прикладная программа?)</a:t>
            </a:r>
          </a:p>
          <a:p>
            <a:pPr marL="514350" indent="-514350" algn="just">
              <a:buFont typeface="Wingdings" pitchFamily="2" charset="2"/>
              <a:buChar char="F"/>
            </a:pPr>
            <a:r>
              <a:rPr lang="ru-RU" sz="2800" dirty="0" smtClean="0"/>
              <a:t>Для чего служит операционная система?</a:t>
            </a:r>
          </a:p>
          <a:p>
            <a:pPr marL="514350" indent="-514350" algn="just">
              <a:buFont typeface="Wingdings" pitchFamily="2" charset="2"/>
              <a:buChar char="F"/>
            </a:pPr>
            <a:r>
              <a:rPr lang="ru-RU" sz="2800" dirty="0" smtClean="0"/>
              <a:t>Для чего служит прикладная программа?</a:t>
            </a:r>
          </a:p>
          <a:p>
            <a:pPr marL="514350" indent="-514350" algn="just">
              <a:buFont typeface="Wingdings" pitchFamily="2" charset="2"/>
              <a:buChar char="F"/>
            </a:pPr>
            <a:r>
              <a:rPr lang="ru-RU" sz="2800" dirty="0" smtClean="0"/>
              <a:t>Какие виды прикладных программ вы знаете?</a:t>
            </a:r>
          </a:p>
          <a:p>
            <a:pPr marL="514350" indent="-514350" algn="just">
              <a:buFont typeface="Wingdings" pitchFamily="2" charset="2"/>
              <a:buChar char="F"/>
            </a:pPr>
            <a:r>
              <a:rPr lang="ru-RU" sz="2800" dirty="0" smtClean="0"/>
              <a:t>Для чего служит папка?</a:t>
            </a:r>
          </a:p>
          <a:p>
            <a:pPr marL="514350" indent="-514350" algn="just">
              <a:buFont typeface="Wingdings" pitchFamily="2" charset="2"/>
              <a:buChar char="F"/>
            </a:pPr>
            <a:r>
              <a:rPr lang="ru-RU" sz="2800" dirty="0" smtClean="0"/>
              <a:t>Для чего служит ярлык?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Компьютерная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рафика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438" indent="17463" algn="just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Компьютерная графика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раздел информатики, который изучает средства и способы создания и обработки графических изображений при помощи компьютерной техники. 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3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149080"/>
            <a:ext cx="4149080" cy="2258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51520" y="188640"/>
          <a:ext cx="871296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 descr="1299435809_yell_fl22.jpg"/>
          <p:cNvPicPr>
            <a:picLocks noChangeAspect="1"/>
          </p:cNvPicPr>
          <p:nvPr/>
        </p:nvPicPr>
        <p:blipFill>
          <a:blip r:embed="rId7" cstate="print"/>
          <a:srcRect b="55447"/>
          <a:stretch>
            <a:fillRect/>
          </a:stretch>
        </p:blipFill>
        <p:spPr>
          <a:xfrm>
            <a:off x="179512" y="3429000"/>
            <a:ext cx="2095961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 descr="DSCN1745-300x22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11760" y="4869160"/>
            <a:ext cx="1944216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 descr="0_36a70_99363adf_XL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88024" y="3429000"/>
            <a:ext cx="1944216" cy="1321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 descr="1352934804_1352789902_5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164288" y="4509120"/>
            <a:ext cx="1743566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32318221_1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3324622"/>
            <a:ext cx="3533378" cy="3533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Растровая графика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3528392"/>
          </a:xfrm>
        </p:spPr>
        <p:txBody>
          <a:bodyPr>
            <a:normAutofit/>
          </a:bodyPr>
          <a:lstStyle/>
          <a:p>
            <a:pPr marL="0" indent="354013" algn="just">
              <a:buNone/>
            </a:pPr>
            <a:r>
              <a:rPr lang="ru-RU" sz="29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Растр (сетка, решетка)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образует множество точек (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пикселов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каждая из которых имеет свой цвет.</a:t>
            </a:r>
          </a:p>
          <a:p>
            <a:pPr marL="0" indent="354013" algn="just">
              <a:buNone/>
            </a:pPr>
            <a:r>
              <a:rPr lang="ru-RU" sz="2800" i="1" dirty="0" smtClean="0"/>
              <a:t>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элемент растровой графики -пиксель (точка)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Векторная графика</a:t>
            </a:r>
            <a:endParaRPr kumimoji="0" lang="ru-RU" sz="50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1196752"/>
            <a:ext cx="8229600" cy="237626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R="0" lvl="0" indent="354013" algn="just" fontAlgn="base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ru-RU" sz="2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Все, что есть в векторной иллюстраций, состоит из линий. </a:t>
            </a:r>
          </a:p>
          <a:p>
            <a:pPr marR="0" lvl="0" indent="354013" algn="just" fontAlgn="base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Линия – это элементарный объект векторной графики. </a:t>
            </a:r>
          </a:p>
        </p:txBody>
      </p:sp>
      <p:pic>
        <p:nvPicPr>
          <p:cNvPr id="7" name="Рисунок 6" descr="wom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3284984"/>
            <a:ext cx="3995936" cy="33437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Трехмерная графика</a:t>
            </a:r>
            <a:endParaRPr kumimoji="0" lang="ru-RU" sz="50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1196752"/>
            <a:ext cx="8229600" cy="237626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indent="354013" algn="just" fontAlgn="base">
              <a:spcAft>
                <a:spcPct val="0"/>
              </a:spcAft>
            </a:pPr>
            <a:r>
              <a:rPr lang="ru-RU" sz="2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Трёхмерное 3</a:t>
            </a:r>
            <a:r>
              <a:rPr lang="en-US" sz="2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9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imensions</a:t>
            </a:r>
            <a:r>
              <a:rPr lang="ru-RU" sz="2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измерение) изображение – это объёмная модель объекта, которая максимально соответствуют реальности.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Такие объёмные изображения можно вращать и рассматривать со всех сторон. </a:t>
            </a:r>
          </a:p>
        </p:txBody>
      </p:sp>
      <p:pic>
        <p:nvPicPr>
          <p:cNvPr id="8" name="Рисунок 7" descr="dolphin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437112"/>
            <a:ext cx="2952329" cy="22142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328</TotalTime>
  <Words>621</Words>
  <Application>Microsoft Office PowerPoint</Application>
  <PresentationFormat>Экран (4:3)</PresentationFormat>
  <Paragraphs>96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Графические файлы.  Форматы графических файлов.  Создание графических файлов.  Конверторы</vt:lpstr>
      <vt:lpstr>Цели:</vt:lpstr>
      <vt:lpstr>Задачи:</vt:lpstr>
      <vt:lpstr>Вопросы для повторения:</vt:lpstr>
      <vt:lpstr>Компьютерная графика</vt:lpstr>
      <vt:lpstr>Презентация PowerPoint</vt:lpstr>
      <vt:lpstr>Растровая графика</vt:lpstr>
      <vt:lpstr>Презентация PowerPoint</vt:lpstr>
      <vt:lpstr>Презентация PowerPoint</vt:lpstr>
      <vt:lpstr>Презентация PowerPoint</vt:lpstr>
      <vt:lpstr>Презентация PowerPoint</vt:lpstr>
      <vt:lpstr>Растровые файлы</vt:lpstr>
      <vt:lpstr>Презентация PowerPoint</vt:lpstr>
      <vt:lpstr>Расширения растровых файлов:</vt:lpstr>
      <vt:lpstr>Векторные файлы</vt:lpstr>
      <vt:lpstr>Презентация PowerPoint</vt:lpstr>
      <vt:lpstr>Расширения векторных файлов:</vt:lpstr>
      <vt:lpstr>Возможности векторных графических редакторов</vt:lpstr>
      <vt:lpstr>Возможности растровых графических редакторов</vt:lpstr>
      <vt:lpstr>Изменение формата файла</vt:lpstr>
      <vt:lpstr>Вопросы для закрепления:</vt:lpstr>
      <vt:lpstr>Домашнее задание: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Графические файлы.  Форматы графических файлов.  Создание графических файлов. </dc:title>
  <dc:creator>Админ</dc:creator>
  <cp:lastModifiedBy>User</cp:lastModifiedBy>
  <cp:revision>33</cp:revision>
  <dcterms:created xsi:type="dcterms:W3CDTF">2013-03-16T09:42:22Z</dcterms:created>
  <dcterms:modified xsi:type="dcterms:W3CDTF">2013-03-19T11:14:41Z</dcterms:modified>
</cp:coreProperties>
</file>