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5" autoAdjust="0"/>
    <p:restoredTop sz="94660"/>
  </p:normalViewPr>
  <p:slideViewPr>
    <p:cSldViewPr>
      <p:cViewPr varScale="1">
        <p:scale>
          <a:sx n="68" d="100"/>
          <a:sy n="68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2CF0-AD30-4198-B08F-39C60015805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506-EE9D-47FB-8211-BF0EF0E11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2CF0-AD30-4198-B08F-39C60015805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506-EE9D-47FB-8211-BF0EF0E11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2CF0-AD30-4198-B08F-39C60015805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506-EE9D-47FB-8211-BF0EF0E11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2CF0-AD30-4198-B08F-39C60015805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506-EE9D-47FB-8211-BF0EF0E11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2CF0-AD30-4198-B08F-39C60015805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506-EE9D-47FB-8211-BF0EF0E11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2CF0-AD30-4198-B08F-39C60015805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506-EE9D-47FB-8211-BF0EF0E11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2CF0-AD30-4198-B08F-39C60015805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506-EE9D-47FB-8211-BF0EF0E11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2CF0-AD30-4198-B08F-39C60015805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506-EE9D-47FB-8211-BF0EF0E11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2CF0-AD30-4198-B08F-39C60015805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506-EE9D-47FB-8211-BF0EF0E11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2CF0-AD30-4198-B08F-39C60015805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506-EE9D-47FB-8211-BF0EF0E11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2CF0-AD30-4198-B08F-39C60015805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506-EE9D-47FB-8211-BF0EF0E11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92CF0-AD30-4198-B08F-39C60015805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506-EE9D-47FB-8211-BF0EF0E11CA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3356992"/>
            <a:ext cx="58326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Радуга-дуга</a:t>
            </a:r>
            <a:endParaRPr lang="ru-RU" sz="6600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980728"/>
            <a:ext cx="7499176" cy="5145435"/>
          </a:xfrm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з</a:t>
            </a:r>
            <a:r>
              <a:rPr lang="ru-RU" sz="6600" b="1" dirty="0" smtClean="0">
                <a:solidFill>
                  <a:srgbClr val="FF0000"/>
                </a:solidFill>
              </a:rPr>
              <a:t>агадки</a:t>
            </a:r>
          </a:p>
          <a:p>
            <a:r>
              <a:rPr lang="ru-RU" sz="6600" b="1" dirty="0" smtClean="0">
                <a:solidFill>
                  <a:srgbClr val="FF0000"/>
                </a:solidFill>
              </a:rPr>
              <a:t> песенки</a:t>
            </a:r>
          </a:p>
          <a:p>
            <a:r>
              <a:rPr lang="ru-RU" sz="6600" b="1" dirty="0">
                <a:solidFill>
                  <a:srgbClr val="FF0000"/>
                </a:solidFill>
              </a:rPr>
              <a:t>п</a:t>
            </a:r>
            <a:r>
              <a:rPr lang="ru-RU" sz="6600" b="1" dirty="0" smtClean="0">
                <a:solidFill>
                  <a:srgbClr val="FF0000"/>
                </a:solidFill>
              </a:rPr>
              <a:t>ословицы</a:t>
            </a:r>
          </a:p>
          <a:p>
            <a:r>
              <a:rPr lang="ru-RU" sz="6600" b="1" dirty="0" smtClean="0">
                <a:solidFill>
                  <a:srgbClr val="FF0000"/>
                </a:solidFill>
              </a:rPr>
              <a:t>поговорки</a:t>
            </a:r>
            <a:endParaRPr lang="ru-RU" sz="66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ru-RU" sz="6600" b="1" dirty="0"/>
          </a:p>
        </p:txBody>
      </p:sp>
      <p:pic>
        <p:nvPicPr>
          <p:cNvPr id="1026" name="Picture 2" descr="C:\Program Files (x86)\Microsoft Office\MEDIA\CAGCAT10\j015799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62610"/>
          </a:xfrm>
          <a:prstGeom prst="rect">
            <a:avLst/>
          </a:prstGeom>
          <a:noFill/>
        </p:spPr>
      </p:pic>
      <p:pic>
        <p:nvPicPr>
          <p:cNvPr id="1027" name="Picture 3" descr="C:\Program Files (x86)\Microsoft Office\MEDIA\CAGCAT10\j015799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6047" y="3430047"/>
            <a:ext cx="6093296" cy="762610"/>
          </a:xfrm>
          <a:prstGeom prst="rect">
            <a:avLst/>
          </a:prstGeom>
          <a:noFill/>
        </p:spPr>
      </p:pic>
      <p:pic>
        <p:nvPicPr>
          <p:cNvPr id="1028" name="Picture 4" descr="C:\Program Files (x86)\Microsoft Office\MEDIA\CAGCAT10\j015799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37312"/>
            <a:ext cx="8460432" cy="762610"/>
          </a:xfrm>
          <a:prstGeom prst="rect">
            <a:avLst/>
          </a:prstGeom>
          <a:noFill/>
        </p:spPr>
      </p:pic>
      <p:pic>
        <p:nvPicPr>
          <p:cNvPr id="7" name="Picture 3" descr="C:\Program Files (x86)\Microsoft Office\MEDIA\CAGCAT10\j015799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665343" y="3430047"/>
            <a:ext cx="6093296" cy="762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БОУ НОШ № 12\AppData\Local\Microsoft\Windows\Temporary Internet Files\Content.IE5\G0D93QQO\MC900439220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171400"/>
            <a:ext cx="4680520" cy="39604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u="sng" dirty="0" smtClean="0">
                <a:solidFill>
                  <a:schemeClr val="accent1">
                    <a:lumMod val="50000"/>
                  </a:schemeClr>
                </a:solidFill>
              </a:rPr>
              <a:t>Загадки</a:t>
            </a:r>
            <a:endParaRPr lang="ru-RU" sz="9600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844824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Маленький, удаленький сквозь землю прошёл, красну шапочку нашёл.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Users\МБОУ НОШ № 12\AppData\Local\Microsoft\Windows\Temporary Internet Files\Content.IE5\AVO0DJG3\MM900283457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204864"/>
            <a:ext cx="2038325" cy="20383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3356992"/>
            <a:ext cx="56166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Стоит в поле дом. Полон дом зерном. Стены позолочены. Ставни заколочены. </a:t>
            </a:r>
          </a:p>
        </p:txBody>
      </p:sp>
      <p:pic>
        <p:nvPicPr>
          <p:cNvPr id="2054" name="Picture 6" descr="C:\Users\МБОУ НОШ № 12\AppData\Local\Microsoft\Windows\Temporary Internet Files\Content.IE5\9FKE2TBE\MP90044829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221088"/>
            <a:ext cx="1563154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/>
              <a:t>Стоит Егорка в красной ермолке. Кто </a:t>
            </a:r>
            <a:r>
              <a:rPr lang="ru-RU" b="1" dirty="0" smtClean="0"/>
              <a:t>не пройдет </a:t>
            </a:r>
            <a:r>
              <a:rPr lang="ru-RU" b="1" dirty="0"/>
              <a:t>всяк поклонится.</a:t>
            </a:r>
          </a:p>
        </p:txBody>
      </p:sp>
      <p:pic>
        <p:nvPicPr>
          <p:cNvPr id="3074" name="Picture 2" descr="C:\Users\МБОУ НОШ № 12\AppData\Local\Microsoft\Windows\Temporary Internet Files\Content.IE5\9FKE2TBE\MC90012323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764704"/>
            <a:ext cx="1922999" cy="226648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2924944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dirty="0">
                <a:solidFill>
                  <a:srgbClr val="7030A0"/>
                </a:solidFill>
              </a:rPr>
              <a:t>-</a:t>
            </a:r>
            <a:r>
              <a:rPr lang="ru-RU" sz="8000" dirty="0"/>
              <a:t> </a:t>
            </a:r>
            <a:r>
              <a:rPr lang="ru-RU" sz="8000" dirty="0" smtClean="0">
                <a:solidFill>
                  <a:srgbClr val="7030A0"/>
                </a:solidFill>
              </a:rPr>
              <a:t>Ребята , кто </a:t>
            </a:r>
            <a:r>
              <a:rPr lang="ru-RU" sz="8000" dirty="0">
                <a:solidFill>
                  <a:srgbClr val="7030A0"/>
                </a:solidFill>
              </a:rPr>
              <a:t>сочинил, придумал их?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Пословицы</a:t>
            </a:r>
            <a:endParaRPr lang="ru-RU" sz="8000" b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endParaRPr lang="ru-RU" b="1" i="1" dirty="0"/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Без </a:t>
            </a:r>
            <a:r>
              <a:rPr lang="ru-RU" b="1" i="1" dirty="0"/>
              <a:t>пословицы речь не молвится.</a:t>
            </a:r>
          </a:p>
          <a:p>
            <a:pPr algn="ctr"/>
            <a:endParaRPr lang="ru-RU" b="1" i="1" dirty="0"/>
          </a:p>
        </p:txBody>
      </p:sp>
      <p:pic>
        <p:nvPicPr>
          <p:cNvPr id="4100" name="Picture 4" descr="C:\Users\МБОУ НОШ № 12\AppData\Local\Microsoft\Windows\Temporary Internet Files\Content.IE5\KHHRS7DL\MC90043717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9688"/>
            <a:ext cx="9144000" cy="2808312"/>
          </a:xfrm>
          <a:prstGeom prst="rect">
            <a:avLst/>
          </a:prstGeom>
          <a:noFill/>
        </p:spPr>
      </p:pic>
      <p:pic>
        <p:nvPicPr>
          <p:cNvPr id="4101" name="Picture 5" descr="C:\Users\МБОУ НОШ № 12\AppData\Local\Microsoft\Windows\Temporary Internet Files\Content.IE5\9FKE2TBE\MC90043715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28800" cy="1828800"/>
          </a:xfrm>
          <a:prstGeom prst="rect">
            <a:avLst/>
          </a:prstGeom>
          <a:noFill/>
        </p:spPr>
      </p:pic>
      <p:pic>
        <p:nvPicPr>
          <p:cNvPr id="4102" name="Picture 6" descr="C:\Users\МБОУ НОШ № 12\AppData\Local\Microsoft\Windows\Temporary Internet Files\Content.IE5\9FKE2TBE\MC90043715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8458200"/>
            <a:ext cx="1828800" cy="1828800"/>
          </a:xfrm>
          <a:prstGeom prst="rect">
            <a:avLst/>
          </a:prstGeom>
          <a:noFill/>
        </p:spPr>
      </p:pic>
      <p:pic>
        <p:nvPicPr>
          <p:cNvPr id="4104" name="Picture 8" descr="C:\Users\МБОУ НОШ № 12\AppData\Local\Microsoft\Windows\Temporary Internet Files\Content.IE5\G0D93QQO\MC900439222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0099" y="0"/>
            <a:ext cx="2163901" cy="2151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u="sng" dirty="0" smtClean="0">
                <a:solidFill>
                  <a:srgbClr val="7030A0"/>
                </a:solidFill>
              </a:rPr>
              <a:t>Песенки</a:t>
            </a:r>
            <a:endParaRPr lang="ru-RU" sz="8000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>
              <a:buNone/>
            </a:pPr>
            <a:r>
              <a:rPr lang="ru-RU" sz="2400" b="1" dirty="0" smtClean="0"/>
              <a:t>Ах ты, радуга-дуга, </a:t>
            </a:r>
          </a:p>
          <a:p>
            <a:pPr>
              <a:buNone/>
            </a:pPr>
            <a:r>
              <a:rPr lang="ru-RU" sz="2400" b="1" dirty="0" smtClean="0"/>
              <a:t>Ты высока и туга! </a:t>
            </a:r>
          </a:p>
          <a:p>
            <a:pPr>
              <a:buNone/>
            </a:pPr>
            <a:r>
              <a:rPr lang="ru-RU" sz="2400" b="1" dirty="0" smtClean="0"/>
              <a:t>Не дай дождичка, </a:t>
            </a:r>
          </a:p>
          <a:p>
            <a:pPr>
              <a:buNone/>
            </a:pPr>
            <a:r>
              <a:rPr lang="ru-RU" sz="2400" b="1" dirty="0" smtClean="0"/>
              <a:t>Дай нам ведрышко. </a:t>
            </a:r>
          </a:p>
          <a:p>
            <a:pPr>
              <a:buNone/>
            </a:pPr>
            <a:r>
              <a:rPr lang="ru-RU" sz="2400" b="1" dirty="0" smtClean="0"/>
              <a:t>Чтобы деткам погулять, </a:t>
            </a:r>
          </a:p>
          <a:p>
            <a:pPr>
              <a:buNone/>
            </a:pPr>
            <a:r>
              <a:rPr lang="ru-RU" sz="2400" b="1" dirty="0" smtClean="0"/>
              <a:t>Чтоб теляткам поскакать, </a:t>
            </a:r>
          </a:p>
          <a:p>
            <a:pPr>
              <a:buNone/>
            </a:pPr>
            <a:r>
              <a:rPr lang="ru-RU" sz="2400" b="1" dirty="0" smtClean="0"/>
              <a:t>Нужно солнышко,</a:t>
            </a:r>
          </a:p>
          <a:p>
            <a:pPr>
              <a:buNone/>
            </a:pPr>
            <a:r>
              <a:rPr lang="ru-RU" sz="2400" b="1" dirty="0" err="1" smtClean="0"/>
              <a:t>Колоколнышко</a:t>
            </a:r>
            <a:r>
              <a:rPr lang="ru-RU" sz="2400" b="1" dirty="0" smtClean="0"/>
              <a:t>!</a:t>
            </a:r>
            <a:endParaRPr lang="ru-RU" sz="2400" b="1" dirty="0"/>
          </a:p>
        </p:txBody>
      </p:sp>
      <p:pic>
        <p:nvPicPr>
          <p:cNvPr id="5122" name="Picture 2" descr="C:\Users\МБОУ НОШ № 12\AppData\Local\Microsoft\Windows\Temporary Internet Files\Content.IE5\G0D93QQO\MC90043922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7617" y="548680"/>
            <a:ext cx="3906383" cy="388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93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Загадки</vt:lpstr>
      <vt:lpstr>Слайд 4</vt:lpstr>
      <vt:lpstr>Пословицы</vt:lpstr>
      <vt:lpstr>Песенки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МБОУ НОШ № 12</dc:creator>
  <cp:lastModifiedBy>МБОУ НОШ № 12</cp:lastModifiedBy>
  <cp:revision>18</cp:revision>
  <dcterms:created xsi:type="dcterms:W3CDTF">2013-04-01T11:07:37Z</dcterms:created>
  <dcterms:modified xsi:type="dcterms:W3CDTF">2013-04-01T14:04:00Z</dcterms:modified>
</cp:coreProperties>
</file>