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4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C61A63-71AE-4A00-A645-24B16BF8C6D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A2750C-0A22-443C-BEC6-434DE3C1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61A63-71AE-4A00-A645-24B16BF8C6D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2750C-0A22-443C-BEC6-434DE3C1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61A63-71AE-4A00-A645-24B16BF8C6D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2750C-0A22-443C-BEC6-434DE3C1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61A63-71AE-4A00-A645-24B16BF8C6D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2750C-0A22-443C-BEC6-434DE3C12B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61A63-71AE-4A00-A645-24B16BF8C6D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2750C-0A22-443C-BEC6-434DE3C12B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61A63-71AE-4A00-A645-24B16BF8C6D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2750C-0A22-443C-BEC6-434DE3C12B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61A63-71AE-4A00-A645-24B16BF8C6D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2750C-0A22-443C-BEC6-434DE3C1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61A63-71AE-4A00-A645-24B16BF8C6D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2750C-0A22-443C-BEC6-434DE3C12B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61A63-71AE-4A00-A645-24B16BF8C6D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2750C-0A22-443C-BEC6-434DE3C1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5C61A63-71AE-4A00-A645-24B16BF8C6D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2750C-0A22-443C-BEC6-434DE3C1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C61A63-71AE-4A00-A645-24B16BF8C6D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A2750C-0A22-443C-BEC6-434DE3C12B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5C61A63-71AE-4A00-A645-24B16BF8C6D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A2750C-0A22-443C-BEC6-434DE3C1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Открытый урок по физике в 7 классе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«Повторение и обобщение знаний по теме «Давление»</a:t>
            </a:r>
          </a:p>
          <a:p>
            <a:pPr>
              <a:buNone/>
            </a:pPr>
            <a:r>
              <a:rPr lang="ru-RU" dirty="0" smtClean="0"/>
              <a:t>                            </a:t>
            </a:r>
          </a:p>
          <a:p>
            <a:pPr>
              <a:buNone/>
            </a:pPr>
            <a:r>
              <a:rPr lang="ru-RU" dirty="0" smtClean="0"/>
              <a:t>                             Учитель: Мухина В.В.</a:t>
            </a:r>
            <a:br>
              <a:rPr lang="ru-RU" dirty="0" smtClean="0"/>
            </a:br>
            <a:r>
              <a:rPr lang="ru-RU" smtClean="0"/>
              <a:t>                                         МБОУ МСОШ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Продемонстрировать  изучаемые явления с помощью имеющегося оборудования и объяснить полученный результат наблюдения или исследования.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Поставим опыт</a:t>
            </a:r>
            <a:endParaRPr lang="ru-RU" sz="5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Уважайте мнение и личность другого человека.</a:t>
            </a:r>
          </a:p>
          <a:p>
            <a:pPr marL="514350" indent="-514350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Активно участвуйте в работе группы, каждый вносит свой посильный вклад.</a:t>
            </a:r>
          </a:p>
          <a:p>
            <a:pPr marL="514350" indent="-514350">
              <a:buAutoNum type="arabicPeriod" startAt="2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 Умейте слушать и слышать!</a:t>
            </a:r>
          </a:p>
          <a:p>
            <a:pPr marL="514350" indent="-514350">
              <a:buAutoNum type="arabicPeriod" startAt="3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 Кратко, чётко излагайте свои мысли.</a:t>
            </a:r>
          </a:p>
          <a:p>
            <a:pPr marL="514350" indent="-514350">
              <a:buAutoNum type="arabicPeriod" startAt="4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Обсуждаем проблему , а не личность!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 работы в группе.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Развитие темы</a:t>
            </a:r>
            <a:endParaRPr lang="ru-RU" sz="6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  Домашняя  </a:t>
            </a:r>
          </a:p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лаборатория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VI.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    Подведём </a:t>
            </a:r>
          </a:p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итоги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32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ТРУДНО?</a:t>
            </a:r>
            <a:r>
              <a:rPr lang="ru-RU" sz="3200" b="1" i="1" dirty="0" smtClean="0"/>
              <a:t>		</a:t>
            </a:r>
            <a:r>
              <a:rPr lang="en-US" sz="3200" dirty="0" smtClean="0"/>
              <a:t>|---|---|---|---|---|</a:t>
            </a:r>
          </a:p>
          <a:p>
            <a:pPr>
              <a:lnSpc>
                <a:spcPct val="80000"/>
              </a:lnSpc>
              <a:buNone/>
            </a:pPr>
            <a:r>
              <a:rPr lang="en-US" sz="3200" dirty="0" smtClean="0"/>
              <a:t>     	</a:t>
            </a:r>
            <a:r>
              <a:rPr lang="ru-RU" sz="3200" dirty="0" smtClean="0"/>
              <a:t>                       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0   1    2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3   4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5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/>
          </a:p>
          <a:p>
            <a:pPr>
              <a:lnSpc>
                <a:spcPct val="80000"/>
              </a:lnSpc>
              <a:buFontTx/>
              <a:buBlip>
                <a:blip r:embed="rId2"/>
              </a:buBlip>
            </a:pPr>
            <a:endParaRPr lang="ru-RU" sz="3200" b="1" i="1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None/>
            </a:pPr>
            <a:r>
              <a:rPr lang="ru-RU" sz="32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КОМФОРТНО ?</a:t>
            </a:r>
            <a:r>
              <a:rPr lang="ru-RU" sz="3200" i="1" dirty="0" smtClean="0"/>
              <a:t>   </a:t>
            </a:r>
            <a:r>
              <a:rPr lang="en-US" sz="3200" i="1" dirty="0" smtClean="0"/>
              <a:t>  </a:t>
            </a:r>
            <a:r>
              <a:rPr lang="ru-RU" sz="3200" i="1" dirty="0" smtClean="0"/>
              <a:t> </a:t>
            </a:r>
            <a:r>
              <a:rPr lang="en-US" sz="3200" i="1" dirty="0" smtClean="0"/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|---|---|---|---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|---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0   1   2   3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5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3050435"/>
            <a:ext cx="8610600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lnSpc>
                <a:spcPct val="80000"/>
              </a:lnSpc>
            </a:pPr>
            <a:endParaRPr lang="ru-RU" sz="3200" b="1" i="1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3200" b="1" i="1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3200" b="1" i="1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3200" b="1" i="1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32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ИНТЕРЕСНО?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|---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|---|---|---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|---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0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1   2	3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4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Из задачника выбрать расчётные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( не менее 3-х), </a:t>
            </a: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представить их решение.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72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урок!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54102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Отношение модуля…давления, действующей</a:t>
            </a:r>
          </a:p>
          <a:p>
            <a:pPr>
              <a:buNone/>
            </a:pPr>
            <a:r>
              <a:rPr lang="ru-RU" b="1" dirty="0" smtClean="0"/>
              <a:t>на некоторую…поверхности, к этой…       -  это……….</a:t>
            </a:r>
          </a:p>
          <a:p>
            <a:pPr>
              <a:buNone/>
            </a:pPr>
            <a:r>
              <a:rPr lang="ru-RU" b="1" dirty="0" smtClean="0"/>
              <a:t>Причины давления жидкости…………………………………</a:t>
            </a:r>
          </a:p>
          <a:p>
            <a:pPr>
              <a:buNone/>
            </a:pPr>
            <a:r>
              <a:rPr lang="ru-RU" b="1" dirty="0" smtClean="0"/>
              <a:t>Давление газа на стенки сосуда обусловлено…………</a:t>
            </a:r>
          </a:p>
          <a:p>
            <a:pPr>
              <a:buNone/>
            </a:pPr>
            <a:r>
              <a:rPr lang="ru-RU" b="1" dirty="0" smtClean="0"/>
              <a:t>Закон ….    -     ……………………………………………………………..</a:t>
            </a:r>
          </a:p>
          <a:p>
            <a:pPr>
              <a:buNone/>
            </a:pPr>
            <a:r>
              <a:rPr lang="ru-RU" b="1" dirty="0" smtClean="0"/>
              <a:t>Манометр – это…………………………………………………….......</a:t>
            </a:r>
          </a:p>
          <a:p>
            <a:pPr>
              <a:buNone/>
            </a:pPr>
            <a:r>
              <a:rPr lang="ru-RU" b="1" dirty="0" smtClean="0"/>
              <a:t>В сообщающихся сосудах однородная жидкость…..</a:t>
            </a:r>
          </a:p>
          <a:p>
            <a:pPr>
              <a:buNone/>
            </a:pPr>
            <a:r>
              <a:rPr lang="ru-RU" b="1" dirty="0" smtClean="0"/>
              <a:t>Атмосферное давление обусловлено………………………</a:t>
            </a:r>
          </a:p>
          <a:p>
            <a:pPr>
              <a:buNone/>
            </a:pPr>
            <a:r>
              <a:rPr lang="ru-RU" b="1" dirty="0" smtClean="0"/>
              <a:t>Давление жидкости зависит от………………………………..</a:t>
            </a:r>
          </a:p>
          <a:p>
            <a:pPr>
              <a:buNone/>
            </a:pPr>
            <a:r>
              <a:rPr lang="ru-RU" b="1" dirty="0" smtClean="0"/>
              <a:t>Давление твёрдых тел, жидкостей и газов широко</a:t>
            </a:r>
          </a:p>
          <a:p>
            <a:pPr>
              <a:buNone/>
            </a:pPr>
            <a:r>
              <a:rPr lang="ru-RU" b="1" dirty="0" smtClean="0"/>
              <a:t>используется в……………………………………………………………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I.     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мы узнали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b="1" i="1" u="sng" dirty="0" smtClean="0"/>
          </a:p>
          <a:p>
            <a:pPr>
              <a:buNone/>
            </a:pPr>
            <a:r>
              <a:rPr lang="ru-RU" sz="3200" b="1" dirty="0" smtClean="0"/>
              <a:t>                   </a:t>
            </a:r>
            <a:r>
              <a:rPr lang="ru-RU" sz="3200" b="1" dirty="0" err="1" smtClean="0"/>
              <a:t>р</a:t>
            </a:r>
            <a:r>
              <a:rPr lang="ru-RU" sz="3200" b="1" dirty="0" smtClean="0"/>
              <a:t>                                       кг</a:t>
            </a:r>
          </a:p>
          <a:p>
            <a:pPr>
              <a:buNone/>
            </a:pPr>
            <a:r>
              <a:rPr lang="ru-RU" sz="3200" b="1" dirty="0" smtClean="0"/>
              <a:t>                   </a:t>
            </a:r>
            <a:r>
              <a:rPr lang="ru-RU" sz="3200" b="1" i="1" dirty="0" err="1" smtClean="0"/>
              <a:t>р</a:t>
            </a:r>
            <a:r>
              <a:rPr lang="ru-RU" sz="3200" b="1" dirty="0" smtClean="0"/>
              <a:t>                                        м</a:t>
            </a:r>
          </a:p>
          <a:p>
            <a:pPr>
              <a:buNone/>
            </a:pPr>
            <a:r>
              <a:rPr lang="ru-RU" sz="3200" b="1" dirty="0" smtClean="0"/>
              <a:t>                   </a:t>
            </a:r>
            <a:r>
              <a:rPr lang="en-US" sz="3200" b="1" dirty="0" smtClean="0"/>
              <a:t>h</a:t>
            </a:r>
            <a:r>
              <a:rPr lang="ru-RU" sz="3200" b="1" dirty="0" smtClean="0"/>
              <a:t>                                        Н</a:t>
            </a:r>
          </a:p>
          <a:p>
            <a:pPr>
              <a:buNone/>
            </a:pPr>
            <a:r>
              <a:rPr lang="ru-RU" sz="3200" b="1" dirty="0" smtClean="0"/>
              <a:t>                   </a:t>
            </a:r>
            <a:r>
              <a:rPr lang="en-US" sz="3200" b="1" dirty="0" smtClean="0"/>
              <a:t>F</a:t>
            </a:r>
            <a:r>
              <a:rPr lang="ru-RU" sz="3200" b="1" dirty="0" smtClean="0"/>
              <a:t>                                       кг/м</a:t>
            </a:r>
            <a:r>
              <a:rPr lang="ru-RU" sz="3200" b="1" baseline="30000" dirty="0" smtClean="0"/>
              <a:t>3 </a:t>
            </a: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                   </a:t>
            </a:r>
            <a:r>
              <a:rPr lang="en-US" sz="3200" b="1" dirty="0" smtClean="0"/>
              <a:t>S</a:t>
            </a:r>
            <a:r>
              <a:rPr lang="ru-RU" sz="3200" b="1" dirty="0" smtClean="0"/>
              <a:t>                                          м</a:t>
            </a:r>
            <a:r>
              <a:rPr lang="ru-RU" sz="3200" b="1" baseline="30000" dirty="0" smtClean="0"/>
              <a:t>3</a:t>
            </a: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                   </a:t>
            </a:r>
            <a:r>
              <a:rPr lang="en-US" sz="3200" b="1" dirty="0" smtClean="0"/>
              <a:t>m</a:t>
            </a:r>
            <a:r>
              <a:rPr lang="ru-RU" sz="3200" b="1" dirty="0" smtClean="0"/>
              <a:t>                                         м</a:t>
            </a:r>
            <a:r>
              <a:rPr lang="ru-RU" sz="3200" b="1" baseline="30000" dirty="0" smtClean="0"/>
              <a:t>2 </a:t>
            </a: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                   </a:t>
            </a:r>
            <a:r>
              <a:rPr lang="en-US" sz="3200" b="1" dirty="0" smtClean="0"/>
              <a:t>V</a:t>
            </a:r>
            <a:r>
              <a:rPr lang="ru-RU" sz="3200" b="1" dirty="0" smtClean="0"/>
              <a:t>                                          Па</a:t>
            </a:r>
            <a:endParaRPr lang="ru-RU" sz="32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Установим  соответствие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62200" y="23622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514600" y="2438400"/>
            <a:ext cx="4191000" cy="3429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590800" y="2971800"/>
            <a:ext cx="38100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590800" y="2895600"/>
            <a:ext cx="39624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2514600" y="3429000"/>
            <a:ext cx="40386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590800" y="4648200"/>
            <a:ext cx="4114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2667000" y="2362200"/>
            <a:ext cx="3733800" cy="297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2590800" y="4648200"/>
            <a:ext cx="41148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Повторим </a:t>
            </a:r>
          </a:p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физические формулы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4112"/>
          </a:xfrm>
        </p:spPr>
        <p:txBody>
          <a:bodyPr>
            <a:normAutofit fontScale="90000"/>
          </a:bodyPr>
          <a:lstStyle/>
          <a:p>
            <a:pPr algn="ctr"/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457198"/>
          <a:ext cx="9144000" cy="650716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1538057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Физическое 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тело</a:t>
                      </a:r>
                    </a:p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Передача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давления</a:t>
                      </a:r>
                    </a:p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Формула 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расчёта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Единица 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измерения</a:t>
                      </a:r>
                    </a:p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Способ 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измерения</a:t>
                      </a:r>
                    </a:p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Примене-ние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24227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Твёрдое</a:t>
                      </a:r>
                      <a:endParaRPr lang="ru-RU" b="1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2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Жидкое</a:t>
                      </a:r>
                    </a:p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2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/>
                        <a:t>Газообраз-ное</a:t>
                      </a:r>
                      <a:endParaRPr lang="ru-RU" b="1" dirty="0" smtClean="0"/>
                    </a:p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27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Атмосфера</a:t>
                      </a:r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457201"/>
          <a:ext cx="9144000" cy="727934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114603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Физиче-ское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тело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Передача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давления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Формула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расчёта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Единица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измерения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Способ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измерения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Примене-ние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2252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Твёрдое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1"/>
                          </a:solidFill>
                        </a:rPr>
                        <a:t>По </a:t>
                      </a:r>
                      <a:r>
                        <a:rPr lang="ru-RU" b="1" i="1" dirty="0" err="1" smtClean="0">
                          <a:solidFill>
                            <a:schemeClr val="tx1"/>
                          </a:solidFill>
                        </a:rPr>
                        <a:t>направле-нию</a:t>
                      </a:r>
                      <a:r>
                        <a:rPr lang="ru-RU" b="1" i="1" dirty="0" smtClean="0">
                          <a:solidFill>
                            <a:schemeClr val="tx1"/>
                          </a:solidFill>
                        </a:rPr>
                        <a:t> действия силы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  F / S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b="1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="1" i="1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ru-RU" b="1" i="1" dirty="0" smtClean="0">
                          <a:solidFill>
                            <a:schemeClr val="tx1"/>
                          </a:solidFill>
                        </a:rPr>
                        <a:t>Па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err="1" smtClean="0">
                          <a:solidFill>
                            <a:schemeClr val="tx1"/>
                          </a:solidFill>
                        </a:rPr>
                        <a:t>Взвешива-ние</a:t>
                      </a:r>
                      <a:r>
                        <a:rPr lang="ru-RU" b="1" i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ru-RU" b="1" i="1" dirty="0" err="1" smtClean="0">
                          <a:solidFill>
                            <a:schemeClr val="tx1"/>
                          </a:solidFill>
                        </a:rPr>
                        <a:t>опред</a:t>
                      </a:r>
                      <a:r>
                        <a:rPr lang="ru-RU" b="1" i="1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r>
                        <a:rPr lang="ru-RU" b="1" i="1" dirty="0" smtClean="0">
                          <a:solidFill>
                            <a:schemeClr val="tx1"/>
                          </a:solidFill>
                        </a:rPr>
                        <a:t>площади ,</a:t>
                      </a:r>
                    </a:p>
                    <a:p>
                      <a:r>
                        <a:rPr lang="ru-RU" b="1" i="1" dirty="0" smtClean="0">
                          <a:solidFill>
                            <a:schemeClr val="tx1"/>
                          </a:solidFill>
                        </a:rPr>
                        <a:t>по формуле</a:t>
                      </a:r>
                    </a:p>
                    <a:p>
                      <a:endParaRPr lang="ru-RU" b="1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i="1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1"/>
                          </a:solidFill>
                        </a:rPr>
                        <a:t>Ножницы, пила, кнопки, покрышки,</a:t>
                      </a:r>
                    </a:p>
                    <a:p>
                      <a:r>
                        <a:rPr lang="ru-RU" b="1" i="1" dirty="0" smtClean="0">
                          <a:solidFill>
                            <a:schemeClr val="tx1"/>
                          </a:solidFill>
                        </a:rPr>
                        <a:t>лыжи</a:t>
                      </a:r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 и т.д.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0921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Жидкое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По всем </a:t>
                      </a:r>
                      <a:r>
                        <a:rPr lang="ru-RU" b="1" i="1" dirty="0" err="1" smtClean="0"/>
                        <a:t>направле-ниям</a:t>
                      </a:r>
                      <a:r>
                        <a:rPr lang="ru-RU" b="1" i="1" dirty="0" smtClean="0"/>
                        <a:t> одинаково</a:t>
                      </a:r>
                      <a:endParaRPr lang="ru-RU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 smtClean="0"/>
                    </a:p>
                    <a:p>
                      <a:r>
                        <a:rPr lang="en-US" b="1" i="0" dirty="0" smtClean="0"/>
                        <a:t>p = </a:t>
                      </a:r>
                      <a:r>
                        <a:rPr lang="en-US" b="1" i="1" dirty="0" smtClean="0"/>
                        <a:t>p </a:t>
                      </a:r>
                      <a:r>
                        <a:rPr lang="en-US" b="1" i="0" dirty="0" smtClean="0"/>
                        <a:t>g h</a:t>
                      </a:r>
                      <a:endParaRPr lang="ru-RU" b="1" i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b="1" i="1" dirty="0" smtClean="0"/>
                    </a:p>
                    <a:p>
                      <a:r>
                        <a:rPr lang="en-US" b="1" i="1" baseline="0" dirty="0" smtClean="0"/>
                        <a:t>       </a:t>
                      </a:r>
                      <a:r>
                        <a:rPr lang="ru-RU" b="1" i="1" baseline="0" dirty="0" smtClean="0"/>
                        <a:t>Па</a:t>
                      </a:r>
                      <a:endParaRPr lang="en-US" b="1" i="1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i="1" dirty="0" smtClean="0"/>
                    </a:p>
                    <a:p>
                      <a:endParaRPr lang="ru-RU" b="1" i="1" dirty="0" smtClean="0"/>
                    </a:p>
                    <a:p>
                      <a:r>
                        <a:rPr lang="ru-RU" b="1" i="1" dirty="0" smtClean="0"/>
                        <a:t>Манометр</a:t>
                      </a:r>
                    </a:p>
                    <a:p>
                      <a:endParaRPr lang="ru-RU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err="1" smtClean="0"/>
                        <a:t>Гидравлич</a:t>
                      </a:r>
                      <a:r>
                        <a:rPr lang="ru-RU" b="1" i="1" dirty="0" smtClean="0"/>
                        <a:t>. пресс,</a:t>
                      </a:r>
                    </a:p>
                    <a:p>
                      <a:r>
                        <a:rPr lang="ru-RU" b="1" i="1" dirty="0" err="1" smtClean="0"/>
                        <a:t>гидроусилитель</a:t>
                      </a:r>
                      <a:r>
                        <a:rPr lang="ru-RU" b="1" i="1" dirty="0" smtClean="0"/>
                        <a:t> руля</a:t>
                      </a:r>
                      <a:endParaRPr lang="ru-RU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0365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err="1" smtClean="0"/>
                        <a:t>Газообраз-ное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По всем </a:t>
                      </a:r>
                      <a:r>
                        <a:rPr lang="ru-RU" b="1" i="1" dirty="0" err="1" smtClean="0"/>
                        <a:t>направле-ниям</a:t>
                      </a:r>
                      <a:r>
                        <a:rPr lang="ru-RU" b="1" i="1" dirty="0" smtClean="0"/>
                        <a:t> одинаково</a:t>
                      </a:r>
                    </a:p>
                    <a:p>
                      <a:endParaRPr lang="ru-RU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baseline="0" dirty="0" smtClean="0"/>
                        <a:t>      </a:t>
                      </a:r>
                    </a:p>
                    <a:p>
                      <a:endParaRPr lang="ru-RU" b="1" i="1" baseline="0" dirty="0" smtClean="0"/>
                    </a:p>
                    <a:p>
                      <a:r>
                        <a:rPr lang="ru-RU" b="1" i="1" baseline="0" dirty="0" smtClean="0"/>
                        <a:t>     </a:t>
                      </a:r>
                      <a:r>
                        <a:rPr lang="en-US" b="1" i="1" baseline="0" dirty="0" smtClean="0"/>
                        <a:t> </a:t>
                      </a:r>
                      <a:r>
                        <a:rPr lang="ru-RU" b="1" i="1" baseline="0" dirty="0" smtClean="0"/>
                        <a:t>Па</a:t>
                      </a:r>
                      <a:endParaRPr lang="ru-RU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 </a:t>
                      </a:r>
                    </a:p>
                    <a:p>
                      <a:endParaRPr lang="ru-RU" b="1" i="1" dirty="0" smtClean="0"/>
                    </a:p>
                    <a:p>
                      <a:r>
                        <a:rPr lang="ru-RU" b="1" i="1" dirty="0" smtClean="0"/>
                        <a:t> Манометр  </a:t>
                      </a:r>
                      <a:endParaRPr lang="ru-RU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Насосы, отбойные молотки,</a:t>
                      </a:r>
                    </a:p>
                    <a:p>
                      <a:r>
                        <a:rPr lang="ru-RU" b="1" i="1" dirty="0" err="1" smtClean="0"/>
                        <a:t>пневматич</a:t>
                      </a:r>
                      <a:r>
                        <a:rPr lang="ru-RU" b="1" i="1" dirty="0" smtClean="0"/>
                        <a:t>. тормоз</a:t>
                      </a:r>
                      <a:endParaRPr lang="ru-RU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031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Атмосфера 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Притяжение Земли</a:t>
                      </a:r>
                      <a:endParaRPr lang="ru-RU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i="1" baseline="0" dirty="0" smtClean="0"/>
                        <a:t> </a:t>
                      </a:r>
                      <a:r>
                        <a:rPr lang="ru-RU" b="1" i="1" baseline="0" dirty="0" smtClean="0"/>
                        <a:t>Па</a:t>
                      </a:r>
                    </a:p>
                    <a:p>
                      <a:r>
                        <a:rPr lang="ru-RU" b="1" i="1" baseline="0" dirty="0" smtClean="0"/>
                        <a:t>Мм </a:t>
                      </a:r>
                      <a:r>
                        <a:rPr lang="ru-RU" b="1" i="1" baseline="0" dirty="0" err="1" smtClean="0"/>
                        <a:t>рт</a:t>
                      </a:r>
                      <a:r>
                        <a:rPr lang="ru-RU" b="1" i="1" baseline="0" dirty="0" smtClean="0"/>
                        <a:t>. ст.</a:t>
                      </a:r>
                      <a:endParaRPr lang="ru-RU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Барометр-анероид</a:t>
                      </a:r>
                      <a:endParaRPr lang="ru-RU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Пить, автопоилки и т.д.</a:t>
                      </a:r>
                      <a:endParaRPr lang="ru-RU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u="sng" dirty="0" smtClean="0"/>
              <a:t>1 вариант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240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кПа=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72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кН=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36,3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МПа=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45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см=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35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г=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u="sng" dirty="0" smtClean="0"/>
              <a:t>2 вариант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54,9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кПа=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278кН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см=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27,5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Мпа=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200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г=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«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Порешаем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задачи»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перевод единиц измерения в СИ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u="sng" dirty="0" smtClean="0"/>
              <a:t>1 вариант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240 кПа=240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000 Па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72 кН=72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000 Н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36,3 МПа=36300000Па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45  см=0,45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35 г=0,035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кг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u="sng" dirty="0" smtClean="0"/>
              <a:t>2 вариант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54,9кПа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54900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 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278кН=278000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26 см=0,26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27,5 МПа=27500000Па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200г=0,2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кг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19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Проверка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81000" y="2209799"/>
            <a:ext cx="8305800" cy="4145125"/>
          </a:xfrm>
        </p:spPr>
        <p:txBody>
          <a:bodyPr/>
          <a:lstStyle/>
          <a:p>
            <a:pPr algn="ctr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Задачник </a:t>
            </a: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Лукашик</a:t>
            </a: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2400" y="609600"/>
            <a:ext cx="8991600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Проверим домашнее </a:t>
            </a:r>
            <a:b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0F1F4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</TotalTime>
  <Words>430</Words>
  <Application>Microsoft Office PowerPoint</Application>
  <PresentationFormat>Экран (4:3)</PresentationFormat>
  <Paragraphs>183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Слайд 1</vt:lpstr>
      <vt:lpstr>I.      Что мы узнали</vt:lpstr>
      <vt:lpstr>Установим  соответствие</vt:lpstr>
      <vt:lpstr>Слайд 4</vt:lpstr>
      <vt:lpstr>       </vt:lpstr>
      <vt:lpstr>Слайд 6</vt:lpstr>
      <vt:lpstr>II. «Порешаем задачи»  перевод единиц измерения в СИ</vt:lpstr>
      <vt:lpstr>Проверка </vt:lpstr>
      <vt:lpstr>Проверим домашнее  задание</vt:lpstr>
      <vt:lpstr>III. Поставим опыт</vt:lpstr>
      <vt:lpstr>Правила работы в группе.</vt:lpstr>
      <vt:lpstr>Слайд 12</vt:lpstr>
      <vt:lpstr>Слайд 13</vt:lpstr>
      <vt:lpstr>Слайд 14</vt:lpstr>
      <vt:lpstr>Слайд 15</vt:lpstr>
      <vt:lpstr>Домашнее задание</vt:lpstr>
      <vt:lpstr>Слайд 17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Grey Wolf</dc:creator>
  <cp:lastModifiedBy>Grey Wolf</cp:lastModifiedBy>
  <cp:revision>4</cp:revision>
  <dcterms:created xsi:type="dcterms:W3CDTF">2013-01-10T13:33:25Z</dcterms:created>
  <dcterms:modified xsi:type="dcterms:W3CDTF">2013-04-02T13:02:42Z</dcterms:modified>
</cp:coreProperties>
</file>