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61F70-BBAC-4B15-AD2F-558960264F7E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A19F1-B325-4320-9577-646376AEB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лавн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8" y="0"/>
            <a:ext cx="914106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Bauhaus 93" pitchFamily="82" charset="0"/>
              </a:rPr>
              <a:t>Sochi</a:t>
            </a:r>
            <a:endParaRPr lang="ru-RU" sz="96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1101"/>
            <a:ext cx="9142530" cy="68591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03648" y="332656"/>
            <a:ext cx="6339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geographical position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_jpg1.ru_2035572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204864"/>
            <a:ext cx="4537532" cy="2772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сочи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484784"/>
            <a:ext cx="3915645" cy="4020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9" y="0"/>
            <a:ext cx="914106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15816" y="332656"/>
            <a:ext cx="33313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population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2924944"/>
            <a:ext cx="34563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360 324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росс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628800"/>
            <a:ext cx="2945363" cy="196234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2492896"/>
            <a:ext cx="2929508" cy="195300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 descr="Ukrain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6296" y="620688"/>
            <a:ext cx="1188875" cy="7920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 descr="грец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08304" y="2132856"/>
            <a:ext cx="1080120" cy="7199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 descr="грузи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36296" y="3501008"/>
            <a:ext cx="1187624" cy="79138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 descr="600x10000_in__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08304" y="5157192"/>
            <a:ext cx="1152128" cy="78805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TextBox 10"/>
          <p:cNvSpPr txBox="1"/>
          <p:nvPr/>
        </p:nvSpPr>
        <p:spPr>
          <a:xfrm>
            <a:off x="467544" y="4437112"/>
            <a:ext cx="55446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Russian &gt; 50%</a:t>
            </a:r>
          </a:p>
          <a:p>
            <a:r>
              <a:rPr lang="en-US" dirty="0" smtClean="0"/>
              <a:t>Armenians = 20%</a:t>
            </a:r>
          </a:p>
          <a:p>
            <a:endParaRPr lang="en-US" dirty="0" smtClean="0"/>
          </a:p>
          <a:p>
            <a:r>
              <a:rPr lang="en-US" dirty="0" smtClean="0"/>
              <a:t>Ukrainians</a:t>
            </a:r>
          </a:p>
          <a:p>
            <a:r>
              <a:rPr lang="en-US" dirty="0" smtClean="0"/>
              <a:t>Greeks</a:t>
            </a:r>
          </a:p>
          <a:p>
            <a:r>
              <a:rPr lang="en-US" dirty="0" smtClean="0"/>
              <a:t>Georgians</a:t>
            </a:r>
          </a:p>
          <a:p>
            <a:r>
              <a:rPr lang="en-US" dirty="0" err="1" smtClean="0"/>
              <a:t>Circassians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4" y="544522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= 13%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9" y="0"/>
            <a:ext cx="914106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69132" y="404664"/>
            <a:ext cx="5194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Krasnaya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Polyana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0_7cd23_6c110f25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12776"/>
            <a:ext cx="3131840" cy="234888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18316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340768"/>
            <a:ext cx="3446693" cy="237626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gor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3140968"/>
            <a:ext cx="4130824" cy="3098118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8" y="0"/>
            <a:ext cx="914106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9752" y="404664"/>
            <a:ext cx="45473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Olympic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games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кольц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132856"/>
            <a:ext cx="3861048" cy="386104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 descr="172521_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412776"/>
            <a:ext cx="4176464" cy="313234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лог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1412776"/>
            <a:ext cx="2510034" cy="2996428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9" y="0"/>
            <a:ext cx="914106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75856" y="404664"/>
            <a:ext cx="25314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beaches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пляж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763257"/>
            <a:ext cx="4320480" cy="272190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пляж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2060848"/>
            <a:ext cx="2774082" cy="18493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пляж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3068960"/>
            <a:ext cx="4228976" cy="317173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9" y="0"/>
            <a:ext cx="914106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476672"/>
            <a:ext cx="3812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temperature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терм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132856"/>
            <a:ext cx="904875" cy="3676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7824" y="2492896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 The </a:t>
            </a:r>
            <a:r>
              <a:rPr lang="en-US" sz="2800" dirty="0"/>
              <a:t>average temperature in February - +6,0 </a:t>
            </a:r>
            <a:r>
              <a:rPr lang="en-US" sz="2800" dirty="0" smtClean="0"/>
              <a:t>°C</a:t>
            </a:r>
            <a:r>
              <a:rPr lang="en-US" sz="2800" dirty="0"/>
              <a:t> 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4293096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-</a:t>
            </a:r>
            <a:r>
              <a:rPr lang="en-US" sz="2800" dirty="0" smtClean="0"/>
              <a:t> The </a:t>
            </a:r>
            <a:r>
              <a:rPr lang="en-US" sz="2800" dirty="0"/>
              <a:t>average temperature in August - +23,6 ° </a:t>
            </a:r>
            <a:r>
              <a:rPr lang="en-US" sz="2800" dirty="0" smtClean="0"/>
              <a:t>C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8" y="0"/>
            <a:ext cx="914106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404664"/>
            <a:ext cx="3302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agriculture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ч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556792"/>
            <a:ext cx="3048000" cy="181965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1979712" y="3429000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tea</a:t>
            </a:r>
            <a:endParaRPr lang="ru-RU" sz="3200" dirty="0"/>
          </a:p>
        </p:txBody>
      </p:sp>
      <p:pic>
        <p:nvPicPr>
          <p:cNvPr id="6" name="Рисунок 5" descr="цит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556792"/>
            <a:ext cx="2369840" cy="182477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5580112" y="3429000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citrus</a:t>
            </a:r>
            <a:endParaRPr lang="ru-RU" sz="3200" dirty="0"/>
          </a:p>
        </p:txBody>
      </p:sp>
      <p:pic>
        <p:nvPicPr>
          <p:cNvPr id="8" name="Рисунок 7" descr="фейхоа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149080"/>
            <a:ext cx="2089621" cy="152712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TextBox 8"/>
          <p:cNvSpPr txBox="1"/>
          <p:nvPr/>
        </p:nvSpPr>
        <p:spPr>
          <a:xfrm>
            <a:off x="1115616" y="5733256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feijoa</a:t>
            </a:r>
            <a:endParaRPr lang="ru-RU" sz="3200" dirty="0"/>
          </a:p>
        </p:txBody>
      </p:sp>
      <p:pic>
        <p:nvPicPr>
          <p:cNvPr id="10" name="Рисунок 9" descr="мушмул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36262" y="4157626"/>
            <a:ext cx="1051560" cy="147828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TextBox 10"/>
          <p:cNvSpPr txBox="1"/>
          <p:nvPr/>
        </p:nvSpPr>
        <p:spPr>
          <a:xfrm>
            <a:off x="3707904" y="5733256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medlar</a:t>
            </a:r>
            <a:endParaRPr lang="ru-RU" sz="3200" dirty="0"/>
          </a:p>
        </p:txBody>
      </p:sp>
      <p:pic>
        <p:nvPicPr>
          <p:cNvPr id="12" name="Рисунок 11" descr="киви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4077072"/>
            <a:ext cx="2153816" cy="161536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TextBox 12"/>
          <p:cNvSpPr txBox="1"/>
          <p:nvPr/>
        </p:nvSpPr>
        <p:spPr>
          <a:xfrm>
            <a:off x="6732240" y="573325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kiwi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106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87824" y="332656"/>
            <a:ext cx="3073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Attraction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980728"/>
            <a:ext cx="3020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waterfalls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агурс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844824"/>
            <a:ext cx="2416324" cy="161088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1331640" y="350100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Agursky</a:t>
            </a:r>
            <a:endParaRPr lang="ru-RU" sz="2800" dirty="0"/>
          </a:p>
        </p:txBody>
      </p:sp>
      <p:pic>
        <p:nvPicPr>
          <p:cNvPr id="7" name="Рисунок 6" descr="аже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844824"/>
            <a:ext cx="2160240" cy="162018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4644008" y="342900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Ajeck</a:t>
            </a:r>
            <a:endParaRPr lang="ru-RU" sz="2800" dirty="0"/>
          </a:p>
        </p:txBody>
      </p:sp>
      <p:pic>
        <p:nvPicPr>
          <p:cNvPr id="9" name="Рисунок 8" descr="дев слез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1700808"/>
            <a:ext cx="1495623" cy="220045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6516216" y="400506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 smtClean="0"/>
              <a:t>Maiden Tears</a:t>
            </a:r>
            <a:endParaRPr lang="ru-RU" sz="2400" dirty="0"/>
          </a:p>
        </p:txBody>
      </p:sp>
      <p:pic>
        <p:nvPicPr>
          <p:cNvPr id="11" name="Рисунок 10" descr="водолей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4005064"/>
            <a:ext cx="2608064" cy="195604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2" name="TextBox 11"/>
          <p:cNvSpPr txBox="1"/>
          <p:nvPr/>
        </p:nvSpPr>
        <p:spPr>
          <a:xfrm>
            <a:off x="3995936" y="602128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Aquarius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62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Sochi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Sochi</dc:title>
  <dc:creator>Даша</dc:creator>
  <cp:lastModifiedBy>Svetlana</cp:lastModifiedBy>
  <cp:revision>12</cp:revision>
  <dcterms:created xsi:type="dcterms:W3CDTF">2013-03-06T17:42:31Z</dcterms:created>
  <dcterms:modified xsi:type="dcterms:W3CDTF">2013-04-02T15:45:39Z</dcterms:modified>
</cp:coreProperties>
</file>