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96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96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04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23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22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75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72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02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6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90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1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39F-B27F-466E-A05A-904955547FD8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A0B4C-D7CA-4847-9F0F-7718EA393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7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1955" y="537533"/>
            <a:ext cx="7727693" cy="20882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ЛИЧНЫЕ МЕСТОИМЕНИЯ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59" y="3125538"/>
            <a:ext cx="3827115" cy="370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2664296" cy="5485316"/>
          </a:xfr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2195736" y="2060848"/>
            <a:ext cx="1944216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23928" y="456030"/>
            <a:ext cx="1764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he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5472100" y="980728"/>
            <a:ext cx="432048" cy="504056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156176" y="2492896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they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52736"/>
            <a:ext cx="4144654" cy="4525963"/>
          </a:xfrm>
        </p:spPr>
      </p:pic>
      <p:cxnSp>
        <p:nvCxnSpPr>
          <p:cNvPr id="5" name="Прямая со стрелкой 4"/>
          <p:cNvCxnSpPr>
            <a:stCxn id="18" idx="3"/>
          </p:cNvCxnSpPr>
          <p:nvPr/>
        </p:nvCxnSpPr>
        <p:spPr>
          <a:xfrm flipV="1">
            <a:off x="1583668" y="2357258"/>
            <a:ext cx="1221140" cy="123809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583668" y="4005064"/>
            <a:ext cx="1224136" cy="59419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5630635" y="1772816"/>
            <a:ext cx="1605661" cy="8724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796136" y="2978069"/>
            <a:ext cx="1609437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79804" y="2025690"/>
            <a:ext cx="1764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it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158" y="2810520"/>
            <a:ext cx="11265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it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27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20688"/>
            <a:ext cx="4026571" cy="5704309"/>
          </a:xfrm>
        </p:spPr>
      </p:pic>
      <p:sp>
        <p:nvSpPr>
          <p:cNvPr id="5" name="TextBox 4"/>
          <p:cNvSpPr txBox="1"/>
          <p:nvPr/>
        </p:nvSpPr>
        <p:spPr>
          <a:xfrm>
            <a:off x="6876256" y="2025690"/>
            <a:ext cx="226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she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229312"/>
            <a:ext cx="1764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it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1277634" y="1229312"/>
            <a:ext cx="1492668" cy="78483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44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69707"/>
            <a:ext cx="5461198" cy="5461198"/>
          </a:xfrm>
        </p:spPr>
      </p:pic>
      <p:sp>
        <p:nvSpPr>
          <p:cNvPr id="7" name="TextBox 6"/>
          <p:cNvSpPr txBox="1"/>
          <p:nvPr/>
        </p:nvSpPr>
        <p:spPr>
          <a:xfrm>
            <a:off x="3491880" y="291080"/>
            <a:ext cx="19082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we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6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6366073" cy="4820028"/>
          </a:xfrm>
        </p:spPr>
      </p:pic>
      <p:sp>
        <p:nvSpPr>
          <p:cNvPr id="5" name="TextBox 4"/>
          <p:cNvSpPr txBox="1"/>
          <p:nvPr/>
        </p:nvSpPr>
        <p:spPr>
          <a:xfrm>
            <a:off x="3491880" y="291080"/>
            <a:ext cx="19082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37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6226254" cy="4560731"/>
          </a:xfrm>
        </p:spPr>
      </p:pic>
      <p:sp>
        <p:nvSpPr>
          <p:cNvPr id="5" name="TextBox 4"/>
          <p:cNvSpPr txBox="1"/>
          <p:nvPr/>
        </p:nvSpPr>
        <p:spPr>
          <a:xfrm>
            <a:off x="2987824" y="291080"/>
            <a:ext cx="29883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you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06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–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 –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ты, вы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 –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she –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она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 –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оно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мы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они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804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3</cp:revision>
  <dcterms:created xsi:type="dcterms:W3CDTF">2013-04-02T14:53:10Z</dcterms:created>
  <dcterms:modified xsi:type="dcterms:W3CDTF">2013-04-02T15:21:53Z</dcterms:modified>
</cp:coreProperties>
</file>