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A3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9B237-6DD0-45B3-863F-C77702CD06A7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AAAEF3-A1CC-4878-921C-3C261FA93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2765616-0f460247220afa24.g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195736" cy="1916832"/>
          </a:xfrm>
          <a:prstGeom prst="rect">
            <a:avLst/>
          </a:prstGeom>
        </p:spPr>
      </p:pic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dirty="0" smtClean="0"/>
              <a:t>Образец текста</a:t>
            </a:r>
          </a:p>
          <a:p>
            <a:pPr lvl="1" eaLnBrk="1" latinLnBrk="0" hangingPunct="1"/>
            <a:r>
              <a:rPr kumimoji="0" lang="ru-RU" dirty="0" smtClean="0"/>
              <a:t>Второй уровень</a:t>
            </a:r>
          </a:p>
          <a:p>
            <a:pPr lvl="2" eaLnBrk="1" latinLnBrk="0" hangingPunct="1"/>
            <a:r>
              <a:rPr kumimoji="0" lang="ru-RU" dirty="0" smtClean="0"/>
              <a:t>Третий уровень</a:t>
            </a:r>
          </a:p>
          <a:p>
            <a:pPr lvl="3" eaLnBrk="1" latinLnBrk="0" hangingPunct="1"/>
            <a:r>
              <a:rPr kumimoji="0" lang="ru-RU" dirty="0" smtClean="0"/>
              <a:t>Четвертый уровень</a:t>
            </a:r>
          </a:p>
          <a:p>
            <a:pPr lvl="4" eaLnBrk="1" latinLnBrk="0" hangingPunct="1"/>
            <a:r>
              <a:rPr kumimoji="0" lang="ru-RU" dirty="0" smtClean="0"/>
              <a:t>Пятый уровень</a:t>
            </a:r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4/3/2013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187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Default Theme</vt:lpstr>
      <vt:lpstr>Слайд 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7</dc:creator>
  <cp:lastModifiedBy>Windows 7</cp:lastModifiedBy>
  <cp:revision>8</cp:revision>
  <dcterms:created xsi:type="dcterms:W3CDTF">2012-09-28T12:39:23Z</dcterms:created>
  <dcterms:modified xsi:type="dcterms:W3CDTF">2013-04-03T13:47:40Z</dcterms:modified>
</cp:coreProperties>
</file>