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3744415"/>
          </a:xfrm>
        </p:spPr>
        <p:txBody>
          <a:bodyPr/>
          <a:lstStyle/>
          <a:p>
            <a:r>
              <a:rPr lang="ru-RU" dirty="0" smtClean="0"/>
              <a:t>«Роль сказки в формировании личности ребёнка.</a:t>
            </a:r>
            <a:br>
              <a:rPr lang="ru-RU" dirty="0" smtClean="0"/>
            </a:br>
            <a:r>
              <a:rPr lang="ru-RU" dirty="0" smtClean="0"/>
              <a:t>Психологический аспект.»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886200"/>
            <a:ext cx="4464496" cy="191906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Подготовила: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 педагог-психолог МБДОУ </a:t>
            </a:r>
            <a:r>
              <a:rPr lang="ru-RU" sz="1800" b="1" dirty="0" err="1" smtClean="0">
                <a:solidFill>
                  <a:schemeClr val="tx1"/>
                </a:solidFill>
              </a:rPr>
              <a:t>д</a:t>
            </a:r>
            <a:r>
              <a:rPr lang="en-US" sz="1800" b="1" dirty="0" smtClean="0">
                <a:solidFill>
                  <a:schemeClr val="tx1"/>
                </a:solidFill>
              </a:rPr>
              <a:t>/</a:t>
            </a:r>
            <a:r>
              <a:rPr lang="ru-RU" sz="1800" b="1" dirty="0" smtClean="0">
                <a:solidFill>
                  <a:schemeClr val="tx1"/>
                </a:solidFill>
              </a:rPr>
              <a:t>с №23</a:t>
            </a:r>
          </a:p>
          <a:p>
            <a:r>
              <a:rPr lang="ru-RU" sz="1800" b="1" dirty="0" err="1" smtClean="0">
                <a:solidFill>
                  <a:schemeClr val="tx1"/>
                </a:solidFill>
              </a:rPr>
              <a:t>Лепетуха</a:t>
            </a:r>
            <a:r>
              <a:rPr lang="ru-RU" sz="1800" b="1" dirty="0" smtClean="0">
                <a:solidFill>
                  <a:schemeClr val="tx1"/>
                </a:solidFill>
              </a:rPr>
              <a:t> Д.В. 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</a:t>
            </a:r>
            <a:r>
              <a:rPr lang="ru-RU" sz="3200" dirty="0" smtClean="0"/>
              <a:t>Сказка, - писал В.А.Сухомлинский, - развивает внутренние силы ребёнка, благодаря которым человек не может делать добра, то есть учит </a:t>
            </a:r>
            <a:r>
              <a:rPr lang="ru-RU" sz="3200" dirty="0" smtClean="0"/>
              <a:t>сопереживать.»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Сказка имеет огромное значение в развитии </a:t>
            </a:r>
            <a:r>
              <a:rPr lang="ru-RU" sz="3200" dirty="0" smtClean="0"/>
              <a:t>ребёнка: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Функция социализации;</a:t>
            </a:r>
          </a:p>
          <a:p>
            <a:r>
              <a:rPr lang="ru-RU" i="1" dirty="0" err="1" smtClean="0"/>
              <a:t>Креативная</a:t>
            </a:r>
            <a:r>
              <a:rPr lang="ru-RU" i="1" dirty="0" smtClean="0"/>
              <a:t> функция;</a:t>
            </a:r>
          </a:p>
          <a:p>
            <a:r>
              <a:rPr lang="ru-RU" i="1" dirty="0" smtClean="0"/>
              <a:t>Функция психологической защищенности;</a:t>
            </a:r>
          </a:p>
          <a:p>
            <a:r>
              <a:rPr lang="ru-RU" i="1" dirty="0" smtClean="0"/>
              <a:t>Культурно-этническая функция;</a:t>
            </a:r>
          </a:p>
          <a:p>
            <a:r>
              <a:rPr lang="ru-RU" i="1" dirty="0" smtClean="0"/>
              <a:t>Лексико-образная функция;</a:t>
            </a:r>
          </a:p>
          <a:p>
            <a:r>
              <a:rPr lang="ru-RU" i="1" dirty="0" smtClean="0"/>
              <a:t>Развивающая терапевтическая функция.</a:t>
            </a:r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3370386"/>
          </a:xfrm>
        </p:spPr>
        <p:txBody>
          <a:bodyPr>
            <a:normAutofit/>
          </a:bodyPr>
          <a:lstStyle/>
          <a:p>
            <a:r>
              <a:rPr lang="ru-RU" dirty="0" smtClean="0"/>
              <a:t>При работе со сказкой делается акцент на развитие личности, творческой сущности ребёнка.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Сказка </a:t>
            </a:r>
            <a:r>
              <a:rPr lang="ru-RU" sz="3600" dirty="0" smtClean="0"/>
              <a:t>в определенной степени удовлетворяет 3 естественные психологические потребности ребёнка:</a:t>
            </a:r>
            <a:br>
              <a:rPr lang="ru-RU" sz="3600" dirty="0" smtClean="0"/>
            </a:br>
            <a:r>
              <a:rPr lang="ru-RU" sz="3600" dirty="0" smtClean="0"/>
              <a:t>Потребность в автономии (герой делает свой выбор).</a:t>
            </a:r>
            <a:br>
              <a:rPr lang="ru-RU" sz="3600" dirty="0" smtClean="0"/>
            </a:br>
            <a:r>
              <a:rPr lang="ru-RU" sz="3600" dirty="0" smtClean="0"/>
              <a:t>Потребность в компетенции (герой способен все преодолеть).</a:t>
            </a:r>
            <a:br>
              <a:rPr lang="ru-RU" sz="3600" dirty="0" smtClean="0"/>
            </a:br>
            <a:r>
              <a:rPr lang="ru-RU" sz="3600" dirty="0" smtClean="0"/>
              <a:t>Потребность в активности (герой постоянно действует).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Сказка в определенной степени удовлетворяет 3 естественные психологические потребности ребёнка: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916832"/>
            <a:ext cx="7499176" cy="4209331"/>
          </a:xfrm>
        </p:spPr>
        <p:txBody>
          <a:bodyPr/>
          <a:lstStyle/>
          <a:p>
            <a:r>
              <a:rPr lang="ru-RU" i="1" dirty="0" smtClean="0"/>
              <a:t>Потребность в автономии (герой делает свой выбор</a:t>
            </a:r>
            <a:r>
              <a:rPr lang="ru-RU" i="1" dirty="0" smtClean="0"/>
              <a:t>).</a:t>
            </a:r>
          </a:p>
          <a:p>
            <a:r>
              <a:rPr lang="ru-RU" i="1" dirty="0" smtClean="0"/>
              <a:t>Потребность </a:t>
            </a:r>
            <a:r>
              <a:rPr lang="ru-RU" i="1" dirty="0" smtClean="0"/>
              <a:t>в компетенции (герой способен все преодолеть</a:t>
            </a:r>
            <a:r>
              <a:rPr lang="ru-RU" i="1" dirty="0" smtClean="0"/>
              <a:t>).</a:t>
            </a:r>
          </a:p>
          <a:p>
            <a:r>
              <a:rPr lang="ru-RU" i="1" dirty="0" smtClean="0"/>
              <a:t>Потребность </a:t>
            </a:r>
            <a:r>
              <a:rPr lang="ru-RU" i="1" dirty="0" smtClean="0"/>
              <a:t>в активности (герой постоянно действует).</a:t>
            </a:r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/>
          </a:bodyPr>
          <a:lstStyle/>
          <a:p>
            <a:r>
              <a:rPr lang="ru-RU" b="1" dirty="0" smtClean="0"/>
              <a:t>Сказка – это </a:t>
            </a:r>
            <a:r>
              <a:rPr lang="ru-RU" b="1" dirty="0" smtClean="0"/>
              <a:t>средство эмоционального погружения ребёнка в новую область знаний. 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316835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153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«Роль сказки в формировании личности ребёнка. Психологический аспект.»</vt:lpstr>
      <vt:lpstr>«Сказка, - писал В.А.Сухомлинский, - развивает внутренние силы ребёнка, благодаря которым человек не может делать добра, то есть учит сопереживать.»</vt:lpstr>
      <vt:lpstr>Сказка имеет огромное значение в развитии ребёнка:</vt:lpstr>
      <vt:lpstr>При работе со сказкой делается акцент на развитие личности, творческой сущности ребёнка.</vt:lpstr>
      <vt:lpstr>Сказка в определенной степени удовлетворяет 3 естественные психологические потребности ребёнка: Потребность в автономии (герой делает свой выбор). Потребность в компетенции (герой способен все преодолеть). Потребность в активности (герой постоянно действует). </vt:lpstr>
      <vt:lpstr>Сказка в определенной степени удовлетворяет 3 естественные психологические потребности ребёнка:</vt:lpstr>
      <vt:lpstr>Сказка – это средство эмоционального погружения ребёнка в новую область знаний.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«Роль сказки в формировании личности ребёнка. Психологический аспект.»</dc:title>
  <dc:creator>Admin</dc:creator>
  <cp:lastModifiedBy>RePack by SPecialiST</cp:lastModifiedBy>
  <cp:revision>5</cp:revision>
  <dcterms:created xsi:type="dcterms:W3CDTF">2013-04-01T17:30:09Z</dcterms:created>
  <dcterms:modified xsi:type="dcterms:W3CDTF">2013-04-01T18:04:52Z</dcterms:modified>
</cp:coreProperties>
</file>