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64" r:id="rId2"/>
    <p:sldId id="284" r:id="rId3"/>
    <p:sldId id="298" r:id="rId4"/>
    <p:sldId id="302" r:id="rId5"/>
    <p:sldId id="303" r:id="rId6"/>
    <p:sldId id="305" r:id="rId7"/>
    <p:sldId id="306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6600"/>
    <a:srgbClr val="FF9900"/>
    <a:srgbClr val="FFFFCC"/>
    <a:srgbClr val="FFFF99"/>
    <a:srgbClr val="F7510F"/>
    <a:srgbClr val="00CC00"/>
    <a:srgbClr val="33CC3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66" autoAdjust="0"/>
    <p:restoredTop sz="94660"/>
  </p:normalViewPr>
  <p:slideViewPr>
    <p:cSldViewPr>
      <p:cViewPr varScale="1">
        <p:scale>
          <a:sx n="96" d="100"/>
          <a:sy n="96" d="100"/>
        </p:scale>
        <p:origin x="-10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C9541-2544-403C-B338-663CA2758450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71012-AE71-404C-A69F-1D4F4C2EE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BACBE-1551-4432-888E-1745161DF6C9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489B1-C595-4E75-A7C3-B03B5526C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16A4A-E5F5-46FF-8777-B7D8BBF546EB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9AFF1-B4F8-4BC8-A087-D7156FC2D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74C53-82FC-48B7-A26F-C7F7043387D7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6813D-6132-4CB0-B703-C4C56EC66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EC2BC-6C51-4A10-872A-0D061FF1389E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FFB73-7ED0-4E63-BF8F-97B45ED12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7A33A-195F-4CC5-9670-0373F101654B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26CFC-5799-407F-81D9-50CDEE50A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C5FF-16CD-4C95-99AD-C1BB20318A90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43EC0-49AA-4AE4-90B1-0AEDCFE2E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3770B-8AB5-45EE-8698-CC2D5769809D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3DBEA-0E6B-472C-BC89-DDC8F26EF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935B9-FB4F-484A-AB98-BF20130F78DE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E736F-4ECC-4ECE-B951-A85769F14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D48A4-1A59-46AE-AE50-C0254843FE51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ADE3-42A9-4C6D-89CA-0DCCE94D4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D0BE2-0104-458F-BA6B-3E0D051791E6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8F233-12E8-4BDA-B4A7-2DB5B8D88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8E4F4-E642-4750-89E7-943EFA4ECB1B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7974F-D565-42AD-98F0-8EBDAAA0C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315C27-8818-4E77-9F75-B166A2C89E2E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3CEEC9-8723-495D-81DD-E76FF916F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ransition spd="med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.jpeg"/><Relationship Id="rId7" Type="http://schemas.openxmlformats.org/officeDocument/2006/relationships/image" Target="../media/image19.jpe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png"/><Relationship Id="rId3" Type="http://schemas.openxmlformats.org/officeDocument/2006/relationships/image" Target="../media/image1.jpeg"/><Relationship Id="rId7" Type="http://schemas.openxmlformats.org/officeDocument/2006/relationships/image" Target="../media/image31.jpeg"/><Relationship Id="rId12" Type="http://schemas.openxmlformats.org/officeDocument/2006/relationships/image" Target="../media/image36.pn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.jpeg"/><Relationship Id="rId7" Type="http://schemas.openxmlformats.org/officeDocument/2006/relationships/image" Target="../media/image41.jpeg"/><Relationship Id="rId2" Type="http://schemas.openxmlformats.org/officeDocument/2006/relationships/hyperlink" Target="http://wallpapers.ssdn.ru/pic/4459c85d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14" descr="111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52320" y="188640"/>
            <a:ext cx="13525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Юля\Pictures\Организатор клипов (Microsoft)\j0424158.wm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5877272"/>
            <a:ext cx="654050" cy="72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C:\Users\Юля\Pictures\Работа\картинк2\e13007a2d143[1]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39952" y="5981700"/>
            <a:ext cx="1428750" cy="87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" descr="C:\Users\Юля\Pictures\Организатор клипов (Microsoft)\j043488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9512" y="332656"/>
            <a:ext cx="8286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55" name="Рисунок 18" descr="kids_box"/>
          <p:cNvPicPr>
            <a:picLocks noChangeAspect="1" noChangeArrowheads="1"/>
          </p:cNvPicPr>
          <p:nvPr/>
        </p:nvPicPr>
        <p:blipFill>
          <a:blip r:embed="rId8" cstate="screen">
            <a:lum contrast="30000"/>
          </a:blip>
          <a:srcRect/>
          <a:stretch>
            <a:fillRect/>
          </a:stretch>
        </p:blipFill>
        <p:spPr bwMode="auto">
          <a:xfrm>
            <a:off x="7000875" y="5286375"/>
            <a:ext cx="14763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Рисунок 26" descr="D:\Коллекция картинок (Microsoft)\1288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4008" y="476672"/>
            <a:ext cx="5000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467544" y="980728"/>
            <a:ext cx="8676456" cy="21236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_Albionic" pitchFamily="34" charset="-52"/>
              </a:rPr>
              <a:t>Интеграция ИКТ</a:t>
            </a:r>
            <a:endParaRPr lang="ru-RU" sz="3600" b="1" dirty="0">
              <a:solidFill>
                <a:srgbClr val="C00000"/>
              </a:solidFill>
              <a:latin typeface="a_Albionic" pitchFamily="34" charset="-5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a_Albionic" pitchFamily="34" charset="-52"/>
              </a:rPr>
              <a:t>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err="1" smtClean="0">
                <a:solidFill>
                  <a:srgbClr val="C00000"/>
                </a:solidFill>
                <a:latin typeface="a_Albionic" pitchFamily="34" charset="-52"/>
              </a:rPr>
              <a:t>воспитательно</a:t>
            </a:r>
            <a:r>
              <a:rPr lang="ru-RU" sz="3200" b="1" i="1" dirty="0" smtClean="0">
                <a:solidFill>
                  <a:srgbClr val="C00000"/>
                </a:solidFill>
                <a:latin typeface="a_Albionic" pitchFamily="34" charset="-52"/>
              </a:rPr>
              <a:t> –образовательный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a_Albionic" pitchFamily="34" charset="-52"/>
              </a:rPr>
              <a:t>процесс в ДОУ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5589240"/>
            <a:ext cx="391305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Санкт –Петербург  2013 год</a:t>
            </a:r>
            <a:endParaRPr lang="ru-RU" sz="2000" b="1" i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284984"/>
            <a:ext cx="90470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опыта работы:</a:t>
            </a:r>
          </a:p>
          <a:p>
            <a:pPr algn="ctr"/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воспитателя первой квалификационной</a:t>
            </a:r>
          </a:p>
          <a:p>
            <a:pPr algn="ctr"/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категории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О.О. Юдкиной.</a:t>
            </a:r>
          </a:p>
          <a:p>
            <a:pPr algn="ctr"/>
            <a:r>
              <a:rPr lang="ru-RU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ГБДОУ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детский сад № 59, </a:t>
            </a:r>
            <a:r>
              <a:rPr lang="ru-RU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комбинированного вида </a:t>
            </a:r>
          </a:p>
          <a:p>
            <a:pPr algn="ctr"/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Колпинского района</a:t>
            </a:r>
            <a:endParaRPr lang="ru-RU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79512" y="188640"/>
            <a:ext cx="8784976" cy="20162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Глобальное внедрение компьютерных технологий во все сферы деятельности, формирование новых коммуникаций и высокоавтоматизированной информационной среды стали не только началом преобразования традиционной системы образования, но и первым шагом к формированию информационного общества».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А.И.Яковлев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3933056"/>
            <a:ext cx="1546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ИКТ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292080" y="4221088"/>
            <a:ext cx="43204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3131840" y="4221088"/>
            <a:ext cx="546360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4202248" y="4878872"/>
            <a:ext cx="504056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4160524" y="3552444"/>
            <a:ext cx="44348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0c307c5f9bd1269af10aec3090d190f6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131840" y="2132856"/>
            <a:ext cx="2448272" cy="1464746"/>
          </a:xfrm>
          <a:prstGeom prst="rect">
            <a:avLst/>
          </a:prstGeom>
        </p:spPr>
      </p:pic>
      <p:pic>
        <p:nvPicPr>
          <p:cNvPr id="13" name="Рисунок 12" descr="интернет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750" y="3717032"/>
            <a:ext cx="1577915" cy="1555824"/>
          </a:xfrm>
          <a:prstGeom prst="rect">
            <a:avLst/>
          </a:prstGeom>
        </p:spPr>
      </p:pic>
      <p:pic>
        <p:nvPicPr>
          <p:cNvPr id="14" name="Рисунок 13" descr="мультимедиа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3429000"/>
            <a:ext cx="2016224" cy="2016224"/>
          </a:xfrm>
          <a:prstGeom prst="rect">
            <a:avLst/>
          </a:prstGeom>
        </p:spPr>
      </p:pic>
      <p:pic>
        <p:nvPicPr>
          <p:cNvPr id="15" name="Рисунок 14" descr="телевизор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54292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85750" y="214313"/>
            <a:ext cx="8429625" cy="8572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_Albionic" pitchFamily="34" charset="-52"/>
              </a:rPr>
              <a:t>Интеграция ИКТ:</a:t>
            </a:r>
            <a:endParaRPr lang="ru-RU" sz="3600" b="1" dirty="0">
              <a:solidFill>
                <a:srgbClr val="C00000"/>
              </a:solidFill>
              <a:latin typeface="a_Albionic" pitchFamily="34" charset="-5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412776"/>
            <a:ext cx="7920880" cy="24517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Использование собственной цифровой грамотности для интеграции новых технологий и новых педагогических приемов в повседневную жизнь ОУ, процессы воспитания и обучения детей наиболее эффективным, привлекательным, безопасным и продуктивным образом.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DSC0453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27584" y="4077072"/>
            <a:ext cx="2664296" cy="2212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20522_09402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148064" y="4077072"/>
            <a:ext cx="2880320" cy="219350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188640"/>
            <a:ext cx="8429625" cy="16004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_Albionic" pitchFamily="34" charset="-52"/>
              </a:rPr>
              <a:t>Интеграция компьютерных технологий в НОД и совместную деятельность педагогов с детьми:</a:t>
            </a:r>
            <a:endParaRPr lang="ru-RU" sz="2400" b="1" dirty="0">
              <a:solidFill>
                <a:srgbClr val="C00000"/>
              </a:solidFill>
              <a:latin typeface="a_Albionic" pitchFamily="34" charset="-5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988840"/>
            <a:ext cx="4536504" cy="93610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1 Блок «Ознакомительный»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3717032"/>
            <a:ext cx="4536504" cy="93610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Изучение детьми компьютера и его возможностей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483768" y="3068960"/>
            <a:ext cx="484632" cy="50405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5085184"/>
            <a:ext cx="4536504" cy="93610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Освоение  первоначальных навыков обращения с ПК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20130325_103829.jpg"/>
          <p:cNvPicPr>
            <a:picLocks noChangeAspect="1"/>
          </p:cNvPicPr>
          <p:nvPr/>
        </p:nvPicPr>
        <p:blipFill>
          <a:blip r:embed="rId4" cstate="screen">
            <a:lum contrast="20000"/>
          </a:blip>
          <a:stretch>
            <a:fillRect/>
          </a:stretch>
        </p:blipFill>
        <p:spPr>
          <a:xfrm>
            <a:off x="5652120" y="2060848"/>
            <a:ext cx="2664296" cy="1998222"/>
          </a:xfrm>
          <a:prstGeom prst="rect">
            <a:avLst/>
          </a:prstGeom>
        </p:spPr>
      </p:pic>
      <p:pic>
        <p:nvPicPr>
          <p:cNvPr id="12" name="Рисунок 11" descr="20130325_103845.jpg"/>
          <p:cNvPicPr>
            <a:picLocks noChangeAspect="1"/>
          </p:cNvPicPr>
          <p:nvPr/>
        </p:nvPicPr>
        <p:blipFill>
          <a:blip r:embed="rId5" cstate="screen">
            <a:lum contrast="20000"/>
          </a:blip>
          <a:stretch>
            <a:fillRect/>
          </a:stretch>
        </p:blipFill>
        <p:spPr>
          <a:xfrm>
            <a:off x="5724128" y="4365104"/>
            <a:ext cx="2651788" cy="1988841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051720" y="188640"/>
            <a:ext cx="6912768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2 Блок «Образовательно – воспитательный»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39752" y="1556792"/>
            <a:ext cx="5688632" cy="245173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Организация НОД с применением ПК как средства обучения: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использование компьютерных программ для развития речи, обучение грамоте, РЭМП, коррекция нарушений в развитии психических процессов.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DSC001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19872" y="4653136"/>
            <a:ext cx="2664296" cy="199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0016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28184" y="4653136"/>
            <a:ext cx="2520280" cy="1962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015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39552" y="4653136"/>
            <a:ext cx="259228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0130325_104858.jpg"/>
          <p:cNvPicPr>
            <a:picLocks noChangeAspect="1"/>
          </p:cNvPicPr>
          <p:nvPr/>
        </p:nvPicPr>
        <p:blipFill>
          <a:blip r:embed="rId7" cstate="screen">
            <a:lum bright="20000" contrast="30000"/>
          </a:blip>
          <a:srcRect/>
          <a:stretch>
            <a:fillRect/>
          </a:stretch>
        </p:blipFill>
        <p:spPr>
          <a:xfrm>
            <a:off x="179512" y="260648"/>
            <a:ext cx="1584176" cy="1520809"/>
          </a:xfrm>
          <a:prstGeom prst="rect">
            <a:avLst/>
          </a:prstGeom>
          <a:ln w="28575" cap="sq">
            <a:solidFill>
              <a:srgbClr val="008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3" name="Рисунок 12" descr="20130325_104839.jpg"/>
          <p:cNvPicPr>
            <a:picLocks noChangeAspect="1"/>
          </p:cNvPicPr>
          <p:nvPr/>
        </p:nvPicPr>
        <p:blipFill>
          <a:blip r:embed="rId8" cstate="screen">
            <a:lum bright="20000" contrast="20000"/>
          </a:blip>
          <a:srcRect/>
          <a:stretch>
            <a:fillRect/>
          </a:stretch>
        </p:blipFill>
        <p:spPr>
          <a:xfrm>
            <a:off x="179512" y="1556792"/>
            <a:ext cx="1584176" cy="1512977"/>
          </a:xfrm>
          <a:prstGeom prst="rect">
            <a:avLst/>
          </a:prstGeom>
          <a:ln w="28575" cap="sq">
            <a:solidFill>
              <a:srgbClr val="008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" name="Рисунок 11" descr="20130325_104849.jpg"/>
          <p:cNvPicPr>
            <a:picLocks noChangeAspect="1"/>
          </p:cNvPicPr>
          <p:nvPr/>
        </p:nvPicPr>
        <p:blipFill>
          <a:blip r:embed="rId9" cstate="screen">
            <a:lum bright="20000" contrast="20000"/>
          </a:blip>
          <a:srcRect/>
          <a:stretch>
            <a:fillRect/>
          </a:stretch>
        </p:blipFill>
        <p:spPr>
          <a:xfrm>
            <a:off x="179512" y="2780928"/>
            <a:ext cx="1584176" cy="1414602"/>
          </a:xfrm>
          <a:prstGeom prst="rect">
            <a:avLst/>
          </a:prstGeom>
          <a:ln w="28575" cap="sq">
            <a:solidFill>
              <a:srgbClr val="008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" name="Рисунок 13" descr="20130325_104815.jpg"/>
          <p:cNvPicPr>
            <a:picLocks noChangeAspect="1"/>
          </p:cNvPicPr>
          <p:nvPr/>
        </p:nvPicPr>
        <p:blipFill>
          <a:blip r:embed="rId10" cstate="screen">
            <a:lum bright="20000" contrast="20000"/>
          </a:blip>
          <a:srcRect/>
          <a:stretch>
            <a:fillRect/>
          </a:stretch>
        </p:blipFill>
        <p:spPr>
          <a:xfrm>
            <a:off x="179512" y="3861048"/>
            <a:ext cx="1584176" cy="1372329"/>
          </a:xfrm>
          <a:prstGeom prst="rect">
            <a:avLst/>
          </a:prstGeom>
          <a:ln w="28575" cap="sq">
            <a:solidFill>
              <a:srgbClr val="008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188640"/>
            <a:ext cx="8712968" cy="165618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3 Блок «Творческий»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692696"/>
            <a:ext cx="4752528" cy="10215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1"/>
                </a:solidFill>
              </a:rPr>
              <a:t>Использование ПК как средства познавательного, творческого развития дошкольников.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5536" y="2060848"/>
            <a:ext cx="3600400" cy="27241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Использование ЭОР в совместной деятельности, творческих мероприятиях, создание проектов и презентаций, создание банка компьютерных игр, медиатеки.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IMG_3721.JPG"/>
          <p:cNvPicPr>
            <a:picLocks noChangeAspect="1"/>
          </p:cNvPicPr>
          <p:nvPr/>
        </p:nvPicPr>
        <p:blipFill>
          <a:blip r:embed="rId4" cstate="screen">
            <a:lum bright="10000" contrast="20000"/>
          </a:blip>
          <a:stretch>
            <a:fillRect/>
          </a:stretch>
        </p:blipFill>
        <p:spPr>
          <a:xfrm>
            <a:off x="6084168" y="1988840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F0378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940152" y="4581128"/>
            <a:ext cx="2448272" cy="1793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SCF0402.JPG"/>
          <p:cNvPicPr>
            <a:picLocks noChangeAspect="1"/>
          </p:cNvPicPr>
          <p:nvPr/>
        </p:nvPicPr>
        <p:blipFill>
          <a:blip r:embed="rId6" cstate="screen">
            <a:lum bright="20000" contrast="20000"/>
          </a:blip>
          <a:srcRect/>
          <a:stretch>
            <a:fillRect/>
          </a:stretch>
        </p:blipFill>
        <p:spPr>
          <a:xfrm>
            <a:off x="251520" y="5013176"/>
            <a:ext cx="2091296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Documents and Settings\Администратор\Рабочий стол\под крышей дома моего\под крышей дома своего\DSC00863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11960" y="2348880"/>
            <a:ext cx="1872208" cy="1546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DSC04634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3289386" y="5013176"/>
            <a:ext cx="2151990" cy="1530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179512" y="260648"/>
            <a:ext cx="3600400" cy="27241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Использование ЭОР в совместной деятельности, творческих мероприятиях, создание проектов и презентаций, создание банка компьютерных игр, медиатеки.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C:\Documents and Settings\Администратор\Local Settings\Temporary Internet Files\Content.Word\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1916832"/>
            <a:ext cx="1872208" cy="151216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Local Settings\Temporary Internet Files\Content.Word\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332656"/>
            <a:ext cx="1944216" cy="151216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 descr="C:\Documents and Settings\Администратор\Local Settings\Temporary Internet Files\Content.Word\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95936" y="260648"/>
            <a:ext cx="2016224" cy="151216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Рисунок 10" descr="игры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660232" y="1988840"/>
            <a:ext cx="2088232" cy="15705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 descr="кроссворд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084168" y="3789040"/>
            <a:ext cx="2160240" cy="14987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Рисунок 11" descr="правила чистюли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419872" y="3501008"/>
            <a:ext cx="2142303" cy="16067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Рисунок 12" descr="Презентации с детьми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467544" y="3212976"/>
            <a:ext cx="2310322" cy="17327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Рисунок 13" descr="проект.pn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899592" y="5085184"/>
            <a:ext cx="2190307" cy="16427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Рисунок 14" descr="проект2.png"/>
          <p:cNvPicPr>
            <a:picLocks noChangeAspect="1"/>
          </p:cNvPicPr>
          <p:nvPr/>
        </p:nvPicPr>
        <p:blipFill>
          <a:blip r:embed="rId12" cstate="screen">
            <a:lum/>
          </a:blip>
          <a:stretch>
            <a:fillRect/>
          </a:stretch>
        </p:blipFill>
        <p:spPr>
          <a:xfrm>
            <a:off x="3563888" y="5301208"/>
            <a:ext cx="2003300" cy="126014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Рисунок 16" descr="Родина моя россия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6444208" y="5445224"/>
            <a:ext cx="1656185" cy="124214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339" name="Picture 4" descr="http://wallpapers.ssdn.ru/pic/4459c85d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071688" y="214313"/>
            <a:ext cx="4714875" cy="56435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C00000"/>
              </a:solidFill>
              <a:latin typeface="a_Albionic" pitchFamily="34" charset="-5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rgbClr val="C00000"/>
              </a:solidFill>
              <a:latin typeface="a_Albionic" pitchFamily="34" charset="-5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a_Albionic" pitchFamily="34" charset="-52"/>
              </a:rPr>
              <a:t>Пусть наша цель  будет  больше  нашей  возможности;  тогда  наше  сегодняшнее  будет  лучше  вчерашнего,  а  завтрашнее  лучше  сегодняшнего…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C00000"/>
              </a:solidFill>
              <a:latin typeface="a_Albionic" pitchFamily="34" charset="-5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a_Albionic" pitchFamily="34" charset="-52"/>
              </a:rPr>
              <a:t> </a:t>
            </a:r>
          </a:p>
        </p:txBody>
      </p:sp>
      <p:pic>
        <p:nvPicPr>
          <p:cNvPr id="1026" name="Picture 2" descr="C:\Documents and Settings\Администратор\Рабочий стол\Конкурс пед мастерства Летова М.Ю\Конкурс\P1010765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 rot="21154744">
            <a:off x="78053" y="372550"/>
            <a:ext cx="1818842" cy="1326597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Администратор\Рабочий стол\Конкурс пед мастерства Летова М.Ю\Конкурс\P1010766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 rot="350345">
            <a:off x="7001394" y="4755195"/>
            <a:ext cx="2077271" cy="1390356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Администратор\Рабочий стол\Конкурс пед мастерства Летова М.Ю\Конкурс\P1010778.JPG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 rot="21240180">
            <a:off x="246100" y="4671247"/>
            <a:ext cx="1796859" cy="1368821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2411760" y="6093296"/>
            <a:ext cx="4248472" cy="5810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a_Albionic" pitchFamily="34" charset="-52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_Albionic" pitchFamily="34" charset="-52"/>
              </a:rPr>
              <a:t>Спасибо за внимание!</a:t>
            </a:r>
            <a:endParaRPr lang="ru-RU" sz="2400" b="1" dirty="0">
              <a:solidFill>
                <a:srgbClr val="002060"/>
              </a:solidFill>
              <a:latin typeface="a_Albionic" pitchFamily="34" charset="-52"/>
            </a:endParaRPr>
          </a:p>
        </p:txBody>
      </p:sp>
      <p:pic>
        <p:nvPicPr>
          <p:cNvPr id="1029" name="Picture 5" descr="C:\Documents and Settings\Администратор\Рабочий стол\Конкурс пед мастерства Летова М.Ю\Конкурс\P1010592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 rot="426820">
            <a:off x="7011252" y="472563"/>
            <a:ext cx="1913434" cy="1435075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Documents and Settings\Администратор\Рабочий стол\Конкурс пед мастерства Летова М.Ю\Конкурс\P1010757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7000892" y="2530816"/>
            <a:ext cx="1857389" cy="147424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Documents and Settings\Администратор\Рабочий стол\Конкурс пед мастерства Летова М.Ю\Конкурс\kjy.JPG"/>
          <p:cNvPicPr>
            <a:picLocks noChangeAspect="1" noChangeArrowheads="1"/>
          </p:cNvPicPr>
          <p:nvPr/>
        </p:nvPicPr>
        <p:blipFill>
          <a:blip r:embed="rId9" cstate="screen"/>
          <a:stretch>
            <a:fillRect/>
          </a:stretch>
        </p:blipFill>
        <p:spPr bwMode="auto">
          <a:xfrm>
            <a:off x="179512" y="2636912"/>
            <a:ext cx="1800200" cy="131812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2910</TotalTime>
  <Words>260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 </vt:lpstr>
      <vt:lpstr>Слайд 3</vt:lpstr>
      <vt:lpstr>Слайд 4</vt:lpstr>
      <vt:lpstr>Слайд 5</vt:lpstr>
      <vt:lpstr>Слайд 6</vt:lpstr>
      <vt:lpstr>Слайд 7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olgaydkina</cp:lastModifiedBy>
  <cp:revision>295</cp:revision>
  <dcterms:created xsi:type="dcterms:W3CDTF">2011-02-06T11:01:47Z</dcterms:created>
  <dcterms:modified xsi:type="dcterms:W3CDTF">2013-04-03T09:50:51Z</dcterms:modified>
</cp:coreProperties>
</file>