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63" autoAdjust="0"/>
    <p:restoredTop sz="94686" autoAdjust="0"/>
  </p:normalViewPr>
  <p:slideViewPr>
    <p:cSldViewPr>
      <p:cViewPr varScale="1">
        <p:scale>
          <a:sx n="102" d="100"/>
          <a:sy n="102" d="100"/>
        </p:scale>
        <p:origin x="-2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89E4FB-28EE-4246-9EB9-8C7D3A66DA9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78EBC-FD3E-4150-9A3A-7C72DEEC1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5F30D-CCBD-44DA-B748-38DED88AB5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E6153-0309-4269-913E-969775C30D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2D9DD-DB0F-4B9E-B61B-474DAF975F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F208C-48C4-4455-B6ED-AFB5399788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3CB00-5D7A-424B-B635-9C04CCE6BC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6F759-8E62-42A2-9767-8C2270CDB6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25E66-5814-4271-BF20-E2A4AA15CB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70CAD-FCAC-4405-9A61-077F5BC55C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C7855-DED4-4FD5-837F-D050C4A2DF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57E9DB6-A6B7-400D-82A7-40B3D5FE7EC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797425"/>
            <a:ext cx="7772400" cy="1431925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9600" i="1"/>
              <a:t>Презентация на тему по МХК :Угадай картину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три богатыр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57338"/>
            <a:ext cx="8229600" cy="1384300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9600" b="1" i="1"/>
              <a:t>Три богатыря</a:t>
            </a:r>
            <a:br>
              <a:rPr lang="ru-RU" sz="9600" b="1" i="1"/>
            </a:br>
            <a:endParaRPr lang="ru-RU" sz="9600" b="1" i="1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23850" y="3213100"/>
            <a:ext cx="6480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/>
              <a:t>В. М. Васнецов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всадн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00213"/>
            <a:ext cx="8229600" cy="1384300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/>
              <a:t> </a:t>
            </a:r>
            <a:r>
              <a:rPr lang="ru-RU" b="1" i="1"/>
              <a:t>Карл Брюллов</a:t>
            </a:r>
            <a:r>
              <a:rPr lang="ru-RU"/>
              <a:t>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i="1"/>
              <a:t>Всадница</a:t>
            </a:r>
          </a:p>
          <a:p>
            <a:pPr>
              <a:spcBef>
                <a:spcPct val="50000"/>
              </a:spcBef>
            </a:pPr>
            <a:endParaRPr lang="ru-RU" sz="96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84313"/>
            <a:ext cx="9144000" cy="3457575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9600" b="1" i="1"/>
              <a:t>Спасибо за ВНИМАНИЕ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47fd5c2c-9ec2-f5c8-c899-028656c1e2b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628775"/>
            <a:ext cx="8229600" cy="1384300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9600" i="1"/>
              <a:t>Девятый вал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/>
              <a:t>Иван Константинович Айвазовский</a:t>
            </a:r>
            <a:r>
              <a:rPr lang="ru-RU" sz="4400" i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в бур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28775"/>
            <a:ext cx="8229600" cy="1384300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9600" i="1"/>
              <a:t>В бурю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/>
              <a:t>Иван Константинович Айвазовский</a:t>
            </a:r>
            <a:r>
              <a:rPr lang="ru-RU" sz="4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последний день помпе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68638"/>
            <a:ext cx="8229600" cy="1384300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b="1" i="1"/>
              <a:t> Карл Брюллов</a:t>
            </a:r>
            <a:endParaRPr lang="ru-RU" b="1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i="1"/>
              <a:t>Последний день Помпеи</a:t>
            </a:r>
          </a:p>
          <a:p>
            <a:pPr>
              <a:spcBef>
                <a:spcPct val="50000"/>
              </a:spcBef>
            </a:pPr>
            <a:endParaRPr lang="ru-RU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утро в сосновом лес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80400" cy="2681288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/>
            <a:r>
              <a:rPr lang="ru-RU" sz="9600" i="1"/>
              <a:t>Утро в сосновом лесу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3068638"/>
            <a:ext cx="81359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/>
              <a:t>Иван Иванович Шишкин</a:t>
            </a:r>
            <a:r>
              <a:rPr lang="ru-RU" sz="4400" i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45</TotalTime>
  <Words>37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Океан</vt:lpstr>
      <vt:lpstr>Презентация на тему по МХК :Угадай картину</vt:lpstr>
      <vt:lpstr>Слайд 2</vt:lpstr>
      <vt:lpstr>Девятый вал</vt:lpstr>
      <vt:lpstr>Слайд 4</vt:lpstr>
      <vt:lpstr>В бурю</vt:lpstr>
      <vt:lpstr>Слайд 6</vt:lpstr>
      <vt:lpstr> Карл Брюллов</vt:lpstr>
      <vt:lpstr>Слайд 8</vt:lpstr>
      <vt:lpstr>Утро в сосновом лесу</vt:lpstr>
      <vt:lpstr>Слайд 10</vt:lpstr>
      <vt:lpstr>Три богатыря </vt:lpstr>
      <vt:lpstr>Слайд 12</vt:lpstr>
      <vt:lpstr> Карл Брюллов </vt:lpstr>
      <vt:lpstr>Спасибо за ВНИМАНИЕ !!!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картину</dc:title>
  <dc:creator>Zver</dc:creator>
  <cp:lastModifiedBy>Admin</cp:lastModifiedBy>
  <cp:revision>3</cp:revision>
  <dcterms:created xsi:type="dcterms:W3CDTF">2011-11-14T09:37:48Z</dcterms:created>
  <dcterms:modified xsi:type="dcterms:W3CDTF">2011-11-17T07:00:03Z</dcterms:modified>
</cp:coreProperties>
</file>