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r>
              <a:rPr lang="en-US" dirty="0" smtClean="0"/>
              <a:t>  </a:t>
            </a:r>
            <a:r>
              <a:rPr lang="en-US" dirty="0" err="1" smtClean="0"/>
              <a:t>Jahreszeiten</a:t>
            </a:r>
            <a:r>
              <a:rPr lang="en-US" dirty="0" smtClean="0"/>
              <a:t> :</a:t>
            </a:r>
            <a:r>
              <a:rPr lang="de-DE" dirty="0" err="1" smtClean="0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Sommer</a:t>
            </a:r>
            <a:r>
              <a:rPr lang="ru-RU" dirty="0" smtClean="0"/>
              <a:t> ,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Winter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de-DE" dirty="0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Herbst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Frühling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</a:t>
            </a:r>
            <a:r>
              <a:rPr lang="de-DE" dirty="0" smtClean="0"/>
              <a:t> </a:t>
            </a:r>
            <a:r>
              <a:rPr lang="ru-RU" dirty="0" smtClean="0"/>
              <a:t>а ученица</a:t>
            </a:r>
          </a:p>
          <a:p>
            <a:r>
              <a:rPr lang="ru-RU" dirty="0" smtClean="0"/>
              <a:t>Куликова Дарья </a:t>
            </a:r>
          </a:p>
          <a:p>
            <a:r>
              <a:rPr lang="ru-RU" dirty="0" smtClean="0"/>
              <a:t>5 "В"</a:t>
            </a: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876"/>
            <a:ext cx="5486400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1" r="51"/>
          <a:stretch>
            <a:fillRect/>
          </a:stretch>
        </p:blipFill>
        <p:spPr bwMode="auto">
          <a:xfrm>
            <a:off x="1643042" y="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4143380"/>
            <a:ext cx="5486400" cy="804862"/>
          </a:xfrm>
        </p:spPr>
        <p:txBody>
          <a:bodyPr>
            <a:noAutofit/>
          </a:bodyPr>
          <a:lstStyle/>
          <a:p>
            <a:r>
              <a:rPr lang="de-DE" sz="2800" dirty="0" smtClean="0"/>
              <a:t>Im Winter gehen die Kinder auf die Winterferien. Im Winter feiern die Menschen das neue Jahr. Die Kinder laufen Schlittschuh, Ski, Schlitten</a:t>
            </a:r>
            <a:r>
              <a:rPr lang="ru-RU" sz="2800" dirty="0" smtClean="0"/>
              <a:t>.</a:t>
            </a:r>
          </a:p>
        </p:txBody>
      </p:sp>
    </p:spTree>
  </p:cSld>
  <p:clrMapOvr>
    <a:masterClrMapping/>
  </p:clrMapOvr>
  <p:transition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876"/>
            <a:ext cx="5486400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0232" y="4143380"/>
            <a:ext cx="5486400" cy="804862"/>
          </a:xfrm>
        </p:spPr>
        <p:txBody>
          <a:bodyPr>
            <a:noAutofit/>
          </a:bodyPr>
          <a:lstStyle/>
          <a:p>
            <a:r>
              <a:rPr lang="de-DE" sz="2400" dirty="0" smtClean="0"/>
              <a:t>Im Frühling  fängt  die Temperatursteigerung  an und die erste Schneeglöckchen  blühen auf. Die Flüsse tauen vom Eis. Die Blätter erscheinen auf den Bäumen. Es kommt de</a:t>
            </a:r>
            <a:r>
              <a:rPr lang="en-US" sz="2400" dirty="0" smtClean="0"/>
              <a:t>n</a:t>
            </a:r>
            <a:r>
              <a:rPr lang="de-DE" sz="2400" dirty="0" smtClean="0"/>
              <a:t> Frauentag.</a:t>
            </a:r>
            <a:endParaRPr lang="ru-RU" sz="2400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876"/>
            <a:ext cx="5486400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51" b="51"/>
          <a:stretch>
            <a:fillRect/>
          </a:stretch>
        </p:blipFill>
        <p:spPr bwMode="auto">
          <a:xfrm>
            <a:off x="1928813" y="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4143380"/>
            <a:ext cx="5486400" cy="804862"/>
          </a:xfrm>
        </p:spPr>
        <p:txBody>
          <a:bodyPr>
            <a:noAutofit/>
          </a:bodyPr>
          <a:lstStyle/>
          <a:p>
            <a:r>
              <a:rPr lang="de-DE" sz="2400" dirty="0" smtClean="0"/>
              <a:t>Im Sommer gehen die Kinder auf die Sommerferien. Im Sommer </a:t>
            </a:r>
            <a:r>
              <a:rPr lang="ru-RU" sz="2400" dirty="0" smtClean="0"/>
              <a:t> </a:t>
            </a:r>
            <a:r>
              <a:rPr lang="de-DE" sz="2400" dirty="0" smtClean="0"/>
              <a:t>fahren die Kinder und die Erwachsenen ans Meer. Viele Kinder fahren in die Lager und erholen sich.</a:t>
            </a:r>
            <a:endParaRPr lang="ru-RU" sz="2400" dirty="0"/>
          </a:p>
        </p:txBody>
      </p:sp>
    </p:spTree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876"/>
            <a:ext cx="5486400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4214818"/>
            <a:ext cx="5486400" cy="804862"/>
          </a:xfrm>
        </p:spPr>
        <p:txBody>
          <a:bodyPr>
            <a:noAutofit/>
          </a:bodyPr>
          <a:lstStyle/>
          <a:p>
            <a:r>
              <a:rPr lang="de-DE" sz="2800" dirty="0" smtClean="0"/>
              <a:t>Im Herbst gehen die Kinder in die Schule. Tage werden immer kürzer und </a:t>
            </a:r>
            <a:r>
              <a:rPr lang="de-DE" sz="2800" smtClean="0"/>
              <a:t>Nächte länger und </a:t>
            </a:r>
            <a:r>
              <a:rPr lang="de-DE" sz="2800" dirty="0" smtClean="0"/>
              <a:t>die Blätter tauschen die Farbe. Der Herbst ist mein Lieblingszeit.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0"/>
            <a:ext cx="5486400" cy="4114800"/>
          </a:xfrm>
          <a:prstGeom prst="rect">
            <a:avLst/>
          </a:prstGeom>
          <a:noFill/>
          <a:ln w="9525" cap="rnd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5486400" cy="4114800"/>
          </a:xfrm>
          <a:prstGeom prst="rect">
            <a:avLst/>
          </a:prstGeom>
          <a:noFill/>
          <a:ln w="9525" cap="rnd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0104" y="152400"/>
            <a:ext cx="5486400" cy="4114800"/>
          </a:xfrm>
          <a:prstGeom prst="rect">
            <a:avLst/>
          </a:prstGeom>
          <a:noFill/>
          <a:ln w="9525" cap="rnd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144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Es gibt vier  Jahreszeiten :der Sommer , der Winter, der Herbst,  der Frühling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 gibt vier  Jahreszeiten :ler Sommer , Winter, Herbst , Fruhling .</dc:title>
  <dc:creator>Дима</dc:creator>
  <cp:lastModifiedBy>Немецкий</cp:lastModifiedBy>
  <cp:revision>32</cp:revision>
  <dcterms:created xsi:type="dcterms:W3CDTF">2013-03-16T08:45:55Z</dcterms:created>
  <dcterms:modified xsi:type="dcterms:W3CDTF">2013-04-03T06:41:02Z</dcterms:modified>
</cp:coreProperties>
</file>